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rels" ContentType="application/vnd.openxmlformats-package.relationships+xml"/>
  <Default Extension="vml" ContentType="application/vnd.openxmlformats-officedocument.vmlDrawing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83" userDrawn="1">
          <p15:clr>
            <a:srgbClr val="A4A3A4"/>
          </p15:clr>
        </p15:guide>
        <p15:guide id="2" pos="3817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77EB8"/>
    <a:srgbClr val="4DAF4A"/>
    <a:srgbClr val="E41A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63" d="100"/>
          <a:sy n="63" d="100"/>
        </p:scale>
        <p:origin x="336" y="48"/>
      </p:cViewPr>
      <p:guideLst>
        <p:guide orient="horz" pos="2183"/>
        <p:guide pos="3817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drawings/_rels/vmlDrawing1.vml.rels><?xml version="1.0" encoding="UTF-8" standalone="yes"?>
<Relationships xmlns="http://schemas.openxmlformats.org/package/2006/relationships"><Relationship Id="rId8" Type="http://schemas.openxmlformats.org/officeDocument/2006/relationships/image" Target="../media/image8.wmf"/><Relationship Id="rId13" Type="http://schemas.openxmlformats.org/officeDocument/2006/relationships/image" Target="../media/image13.wmf"/><Relationship Id="rId18" Type="http://schemas.openxmlformats.org/officeDocument/2006/relationships/image" Target="../media/image18.wmf"/><Relationship Id="rId3" Type="http://schemas.openxmlformats.org/officeDocument/2006/relationships/image" Target="../media/image3.wmf"/><Relationship Id="rId7" Type="http://schemas.openxmlformats.org/officeDocument/2006/relationships/image" Target="../media/image7.wmf"/><Relationship Id="rId12" Type="http://schemas.openxmlformats.org/officeDocument/2006/relationships/image" Target="../media/image12.wmf"/><Relationship Id="rId17" Type="http://schemas.openxmlformats.org/officeDocument/2006/relationships/image" Target="../media/image17.wmf"/><Relationship Id="rId2" Type="http://schemas.openxmlformats.org/officeDocument/2006/relationships/image" Target="../media/image2.wmf"/><Relationship Id="rId16" Type="http://schemas.openxmlformats.org/officeDocument/2006/relationships/image" Target="../media/image16.wmf"/><Relationship Id="rId1" Type="http://schemas.openxmlformats.org/officeDocument/2006/relationships/image" Target="../media/image1.wmf"/><Relationship Id="rId6" Type="http://schemas.openxmlformats.org/officeDocument/2006/relationships/image" Target="../media/image6.wmf"/><Relationship Id="rId11" Type="http://schemas.openxmlformats.org/officeDocument/2006/relationships/image" Target="../media/image11.wmf"/><Relationship Id="rId5" Type="http://schemas.openxmlformats.org/officeDocument/2006/relationships/image" Target="../media/image5.wmf"/><Relationship Id="rId15" Type="http://schemas.openxmlformats.org/officeDocument/2006/relationships/image" Target="../media/image15.wmf"/><Relationship Id="rId10" Type="http://schemas.openxmlformats.org/officeDocument/2006/relationships/image" Target="../media/image10.wmf"/><Relationship Id="rId4" Type="http://schemas.openxmlformats.org/officeDocument/2006/relationships/image" Target="../media/image4.wmf"/><Relationship Id="rId9" Type="http://schemas.openxmlformats.org/officeDocument/2006/relationships/image" Target="../media/image9.wmf"/><Relationship Id="rId14" Type="http://schemas.openxmlformats.org/officeDocument/2006/relationships/image" Target="../media/image14.emf"/></Relationships>
</file>

<file path=ppt/drawings/_rels/vmlDrawing2.vml.rels><?xml version="1.0" encoding="UTF-8" standalone="yes"?>
<Relationships xmlns="http://schemas.openxmlformats.org/package/2006/relationships"><Relationship Id="rId8" Type="http://schemas.openxmlformats.org/officeDocument/2006/relationships/image" Target="../media/image8.wmf"/><Relationship Id="rId13" Type="http://schemas.openxmlformats.org/officeDocument/2006/relationships/image" Target="../media/image13.wmf"/><Relationship Id="rId18" Type="http://schemas.openxmlformats.org/officeDocument/2006/relationships/image" Target="../media/image18.wmf"/><Relationship Id="rId3" Type="http://schemas.openxmlformats.org/officeDocument/2006/relationships/image" Target="../media/image3.wmf"/><Relationship Id="rId21" Type="http://schemas.openxmlformats.org/officeDocument/2006/relationships/image" Target="../media/image21.wmf"/><Relationship Id="rId7" Type="http://schemas.openxmlformats.org/officeDocument/2006/relationships/image" Target="../media/image7.wmf"/><Relationship Id="rId12" Type="http://schemas.openxmlformats.org/officeDocument/2006/relationships/image" Target="../media/image12.wmf"/><Relationship Id="rId17" Type="http://schemas.openxmlformats.org/officeDocument/2006/relationships/image" Target="../media/image17.wmf"/><Relationship Id="rId2" Type="http://schemas.openxmlformats.org/officeDocument/2006/relationships/image" Target="../media/image2.wmf"/><Relationship Id="rId16" Type="http://schemas.openxmlformats.org/officeDocument/2006/relationships/image" Target="../media/image16.wmf"/><Relationship Id="rId20" Type="http://schemas.openxmlformats.org/officeDocument/2006/relationships/image" Target="../media/image20.wmf"/><Relationship Id="rId1" Type="http://schemas.openxmlformats.org/officeDocument/2006/relationships/image" Target="../media/image1.wmf"/><Relationship Id="rId6" Type="http://schemas.openxmlformats.org/officeDocument/2006/relationships/image" Target="../media/image6.wmf"/><Relationship Id="rId11" Type="http://schemas.openxmlformats.org/officeDocument/2006/relationships/image" Target="../media/image11.wmf"/><Relationship Id="rId5" Type="http://schemas.openxmlformats.org/officeDocument/2006/relationships/image" Target="../media/image5.wmf"/><Relationship Id="rId15" Type="http://schemas.openxmlformats.org/officeDocument/2006/relationships/image" Target="../media/image15.wmf"/><Relationship Id="rId10" Type="http://schemas.openxmlformats.org/officeDocument/2006/relationships/image" Target="../media/image10.wmf"/><Relationship Id="rId19" Type="http://schemas.openxmlformats.org/officeDocument/2006/relationships/image" Target="../media/image19.wmf"/><Relationship Id="rId4" Type="http://schemas.openxmlformats.org/officeDocument/2006/relationships/image" Target="../media/image4.wmf"/><Relationship Id="rId9" Type="http://schemas.openxmlformats.org/officeDocument/2006/relationships/image" Target="../media/image9.wmf"/><Relationship Id="rId14" Type="http://schemas.openxmlformats.org/officeDocument/2006/relationships/image" Target="../media/image14.emf"/></Relationships>
</file>

<file path=ppt/media/image1.wmf>
</file>

<file path=ppt/media/image10.wmf>
</file>

<file path=ppt/media/image11.wmf>
</file>

<file path=ppt/media/image12.wmf>
</file>

<file path=ppt/media/image13.wmf>
</file>

<file path=ppt/media/image15.wmf>
</file>

<file path=ppt/media/image16.wmf>
</file>

<file path=ppt/media/image17.wmf>
</file>

<file path=ppt/media/image18.wmf>
</file>

<file path=ppt/media/image19.wmf>
</file>

<file path=ppt/media/image2.wmf>
</file>

<file path=ppt/media/image20.wmf>
</file>

<file path=ppt/media/image21.wmf>
</file>

<file path=ppt/media/image22.jpeg>
</file>

<file path=ppt/media/image23.jpg>
</file>

<file path=ppt/media/image24.jpeg>
</file>

<file path=ppt/media/image25.jpeg>
</file>

<file path=ppt/media/image3.wmf>
</file>

<file path=ppt/media/image4.wmf>
</file>

<file path=ppt/media/image5.wmf>
</file>

<file path=ppt/media/image6.wmf>
</file>

<file path=ppt/media/image7.wmf>
</file>

<file path=ppt/media/image8.wmf>
</file>

<file path=ppt/media/image9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A6B7E1-314E-4C44-B23C-B817735C1C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1F01C77-F5A9-4B0B-ACD6-DB78B50FBB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2887F4-0D21-49F1-9D52-7EF842601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2020/11/20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44EBECF-4685-495C-B1D4-79E2C276A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8D32C07-1023-4539-B086-F6D194F35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29691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BA2C38-43E3-48BA-99E7-E0D213724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C6D2011-28F9-4E7E-BB92-8AAF71EA05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0B9CA0A-50A9-44D6-A76D-0E28E62367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2020/11/20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CC64313-58F3-4F75-86FF-7F5AE7523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0880380-1C98-4455-83E5-6BFEF6976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02545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4158BBA-7075-49D6-93FC-93E3F445AA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8AE0323-BD36-4019-9953-4466EFB4B0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35972D4-EB9D-4262-A886-6B96F0382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2020/11/20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04918FA-B0DB-4A7A-AAC3-843D48755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39A882E-C760-4DF1-A9F0-7CD3506CB5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4976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E4122B-60B4-4DE2-A743-6D3C5D245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D5D9289-5C5C-4277-AB03-E0162B3A14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A0E2721-4964-4DD1-A90E-6382C134B5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2020/11/20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C4D88B2-A874-4140-8D6D-42CC580FAF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733DA89-C0EF-4331-BC01-410BEFABF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8595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899E81-C2DB-4266-9581-8EF6591B32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0573A7E-5AB9-4B73-A1F6-B9AE3AECCF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EDD218A-D895-4A33-9D3A-FBB4A171D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2020/11/20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A4A051B-066E-41CB-8CA5-DAA2279EA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1F49B3F-D99C-43BB-B1C9-CA6923BB0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2533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D87585-4B44-40E8-A177-35ABF9162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CD971C4-135D-4E63-A983-50AAF8EB26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03E847D-F253-499D-9F97-589E98C3D3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499BB80-33BC-4F96-8C50-FB4265305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2020/11/20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3249380-F89F-45E3-B3D6-26137EB99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4AEA9B6-CB72-4CB3-87D4-160322B21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0631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01F2640-5AA9-4118-8B6A-D3D70ACE3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1B99EB4-8F67-42DF-9C62-67A5E3C780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E514F0E-2E60-4022-945B-9731DD8122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BF5F00A-7F33-4BE8-86F6-394B88F0BD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2B45CEB-1487-4E91-89B7-940140E5EE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51E9D05-6407-4F91-BACD-968886AE2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2020/11/20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C4957C8-6777-42BE-90BC-F340EE381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B830E25-14A2-4366-A287-31DFB49DC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22552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DA4A7F-0612-472A-904A-88B1D051EA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72E6169-47A9-47ED-B296-376BC1720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2020/11/20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6F04252-F0D9-4758-9274-5F37AB335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820C232-A6B9-4953-8404-41B792A71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86949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C1EF93E-ED32-42D4-BB83-C3C0B5D1D1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2020/11/20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69DD1A3-E755-480C-9EFB-FDCF5948C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526A158-5F5F-4020-B4D3-0B13E08B8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36961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284674-ED5B-4FFC-BBB3-D77A7DDB83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16C5C99-A0CB-4A6C-A755-B147049CF5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30C22A3-98B8-4DD6-A3EB-3FA7956524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105ECFF-C72F-4E9F-AFE1-B453AE7331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2020/11/20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5840A96-9D6C-413F-8183-11170591CF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5D16373-2D76-4995-8673-8EB2C5EBC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57808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6CF48B-E6AD-4518-918E-6C91D4D39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215A050-1B79-4D88-BCB3-55FB936ED5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ED61B36-B66F-4D93-900C-B8C03634D4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CB2DF01-8FA8-45DC-BAD6-C6B8D6A4FD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2020/11/20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E2CF5DB-D24F-47FD-91FF-7264E0EBB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AA7180A-9FD9-44CA-94D0-2B19E40F6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9127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C14D67E-7CFD-4ACF-99A8-8ECF41CFB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6ECB0E8-67DD-4B72-A152-E4F0E6E31D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F55764B-0331-4424-BE35-4ACFE999DA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04888F-6EFD-48A7-B0E0-45CFA0D7307F}" type="datetimeFigureOut">
              <a:rPr lang="zh-CN" altLang="en-US" smtClean="0"/>
              <a:t>2020/11/20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723D1C2-E528-4FB7-8F7F-EC337B0DC2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72D7A26-E23C-4DDB-96F2-686F1257F2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87486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oleObject" Target="../embeddings/oleObject6.bin"/><Relationship Id="rId18" Type="http://schemas.openxmlformats.org/officeDocument/2006/relationships/oleObject" Target="../embeddings/oleObject10.bin"/><Relationship Id="rId26" Type="http://schemas.openxmlformats.org/officeDocument/2006/relationships/oleObject" Target="../embeddings/oleObject14.bin"/><Relationship Id="rId39" Type="http://schemas.openxmlformats.org/officeDocument/2006/relationships/oleObject" Target="../embeddings/oleObject22.bin"/><Relationship Id="rId21" Type="http://schemas.openxmlformats.org/officeDocument/2006/relationships/image" Target="../media/image8.wmf"/><Relationship Id="rId34" Type="http://schemas.openxmlformats.org/officeDocument/2006/relationships/oleObject" Target="../embeddings/oleObject19.bin"/><Relationship Id="rId42" Type="http://schemas.openxmlformats.org/officeDocument/2006/relationships/oleObject" Target="../embeddings/oleObject24.bin"/><Relationship Id="rId7" Type="http://schemas.openxmlformats.org/officeDocument/2006/relationships/oleObject" Target="../embeddings/oleObject3.bin"/><Relationship Id="rId2" Type="http://schemas.openxmlformats.org/officeDocument/2006/relationships/slideLayout" Target="../slideLayouts/slideLayout1.xml"/><Relationship Id="rId16" Type="http://schemas.openxmlformats.org/officeDocument/2006/relationships/oleObject" Target="../embeddings/oleObject8.bin"/><Relationship Id="rId29" Type="http://schemas.openxmlformats.org/officeDocument/2006/relationships/oleObject" Target="../embeddings/oleObject16.bin"/><Relationship Id="rId1" Type="http://schemas.openxmlformats.org/officeDocument/2006/relationships/vmlDrawing" Target="../drawings/vmlDrawing1.vml"/><Relationship Id="rId6" Type="http://schemas.openxmlformats.org/officeDocument/2006/relationships/image" Target="../media/image2.wmf"/><Relationship Id="rId11" Type="http://schemas.openxmlformats.org/officeDocument/2006/relationships/oleObject" Target="../embeddings/oleObject5.bin"/><Relationship Id="rId24" Type="http://schemas.openxmlformats.org/officeDocument/2006/relationships/oleObject" Target="../embeddings/oleObject13.bin"/><Relationship Id="rId32" Type="http://schemas.openxmlformats.org/officeDocument/2006/relationships/image" Target="../media/image13.wmf"/><Relationship Id="rId37" Type="http://schemas.openxmlformats.org/officeDocument/2006/relationships/oleObject" Target="../embeddings/oleObject21.bin"/><Relationship Id="rId40" Type="http://schemas.openxmlformats.org/officeDocument/2006/relationships/oleObject" Target="../embeddings/oleObject23.bin"/><Relationship Id="rId45" Type="http://schemas.openxmlformats.org/officeDocument/2006/relationships/oleObject" Target="../embeddings/oleObject26.bin"/><Relationship Id="rId5" Type="http://schemas.openxmlformats.org/officeDocument/2006/relationships/oleObject" Target="../embeddings/oleObject2.bin"/><Relationship Id="rId15" Type="http://schemas.openxmlformats.org/officeDocument/2006/relationships/image" Target="../media/image6.wmf"/><Relationship Id="rId23" Type="http://schemas.openxmlformats.org/officeDocument/2006/relationships/image" Target="../media/image9.wmf"/><Relationship Id="rId28" Type="http://schemas.openxmlformats.org/officeDocument/2006/relationships/oleObject" Target="../embeddings/oleObject15.bin"/><Relationship Id="rId36" Type="http://schemas.openxmlformats.org/officeDocument/2006/relationships/image" Target="../media/image14.emf"/><Relationship Id="rId10" Type="http://schemas.openxmlformats.org/officeDocument/2006/relationships/image" Target="../media/image4.wmf"/><Relationship Id="rId19" Type="http://schemas.openxmlformats.org/officeDocument/2006/relationships/image" Target="../media/image7.wmf"/><Relationship Id="rId31" Type="http://schemas.openxmlformats.org/officeDocument/2006/relationships/oleObject" Target="../embeddings/oleObject17.bin"/><Relationship Id="rId44" Type="http://schemas.openxmlformats.org/officeDocument/2006/relationships/oleObject" Target="../embeddings/oleObject25.bin"/><Relationship Id="rId4" Type="http://schemas.openxmlformats.org/officeDocument/2006/relationships/image" Target="../media/image1.wmf"/><Relationship Id="rId9" Type="http://schemas.openxmlformats.org/officeDocument/2006/relationships/oleObject" Target="../embeddings/oleObject4.bin"/><Relationship Id="rId14" Type="http://schemas.openxmlformats.org/officeDocument/2006/relationships/oleObject" Target="../embeddings/oleObject7.bin"/><Relationship Id="rId22" Type="http://schemas.openxmlformats.org/officeDocument/2006/relationships/oleObject" Target="../embeddings/oleObject12.bin"/><Relationship Id="rId27" Type="http://schemas.openxmlformats.org/officeDocument/2006/relationships/image" Target="../media/image11.wmf"/><Relationship Id="rId30" Type="http://schemas.openxmlformats.org/officeDocument/2006/relationships/image" Target="../media/image12.wmf"/><Relationship Id="rId35" Type="http://schemas.openxmlformats.org/officeDocument/2006/relationships/oleObject" Target="../embeddings/oleObject20.bin"/><Relationship Id="rId43" Type="http://schemas.openxmlformats.org/officeDocument/2006/relationships/image" Target="../media/image17.wmf"/><Relationship Id="rId8" Type="http://schemas.openxmlformats.org/officeDocument/2006/relationships/image" Target="../media/image3.wmf"/><Relationship Id="rId3" Type="http://schemas.openxmlformats.org/officeDocument/2006/relationships/oleObject" Target="../embeddings/oleObject1.bin"/><Relationship Id="rId12" Type="http://schemas.openxmlformats.org/officeDocument/2006/relationships/image" Target="../media/image5.wmf"/><Relationship Id="rId17" Type="http://schemas.openxmlformats.org/officeDocument/2006/relationships/oleObject" Target="../embeddings/oleObject9.bin"/><Relationship Id="rId25" Type="http://schemas.openxmlformats.org/officeDocument/2006/relationships/image" Target="../media/image10.wmf"/><Relationship Id="rId33" Type="http://schemas.openxmlformats.org/officeDocument/2006/relationships/oleObject" Target="../embeddings/oleObject18.bin"/><Relationship Id="rId38" Type="http://schemas.openxmlformats.org/officeDocument/2006/relationships/image" Target="../media/image15.wmf"/><Relationship Id="rId46" Type="http://schemas.openxmlformats.org/officeDocument/2006/relationships/image" Target="../media/image18.wmf"/><Relationship Id="rId20" Type="http://schemas.openxmlformats.org/officeDocument/2006/relationships/oleObject" Target="../embeddings/oleObject11.bin"/><Relationship Id="rId41" Type="http://schemas.openxmlformats.org/officeDocument/2006/relationships/image" Target="../media/image16.wmf"/></Relationships>
</file>

<file path=ppt/slides/_rels/slide2.xml.rels><?xml version="1.0" encoding="UTF-8" standalone="yes"?>
<Relationships xmlns="http://schemas.openxmlformats.org/package/2006/relationships"><Relationship Id="rId13" Type="http://schemas.openxmlformats.org/officeDocument/2006/relationships/oleObject" Target="../embeddings/oleObject6.bin"/><Relationship Id="rId18" Type="http://schemas.openxmlformats.org/officeDocument/2006/relationships/oleObject" Target="../embeddings/oleObject10.bin"/><Relationship Id="rId26" Type="http://schemas.openxmlformats.org/officeDocument/2006/relationships/oleObject" Target="../embeddings/oleObject14.bin"/><Relationship Id="rId39" Type="http://schemas.openxmlformats.org/officeDocument/2006/relationships/oleObject" Target="../embeddings/oleObject22.bin"/><Relationship Id="rId21" Type="http://schemas.openxmlformats.org/officeDocument/2006/relationships/image" Target="../media/image8.wmf"/><Relationship Id="rId34" Type="http://schemas.openxmlformats.org/officeDocument/2006/relationships/oleObject" Target="../embeddings/oleObject19.bin"/><Relationship Id="rId42" Type="http://schemas.openxmlformats.org/officeDocument/2006/relationships/oleObject" Target="../embeddings/oleObject24.bin"/><Relationship Id="rId47" Type="http://schemas.openxmlformats.org/officeDocument/2006/relationships/oleObject" Target="../embeddings/oleObject27.bin"/><Relationship Id="rId50" Type="http://schemas.openxmlformats.org/officeDocument/2006/relationships/image" Target="../media/image20.wmf"/><Relationship Id="rId7" Type="http://schemas.openxmlformats.org/officeDocument/2006/relationships/oleObject" Target="../embeddings/oleObject3.bin"/><Relationship Id="rId2" Type="http://schemas.openxmlformats.org/officeDocument/2006/relationships/slideLayout" Target="../slideLayouts/slideLayout1.xml"/><Relationship Id="rId16" Type="http://schemas.openxmlformats.org/officeDocument/2006/relationships/oleObject" Target="../embeddings/oleObject8.bin"/><Relationship Id="rId29" Type="http://schemas.openxmlformats.org/officeDocument/2006/relationships/oleObject" Target="../embeddings/oleObject16.bin"/><Relationship Id="rId11" Type="http://schemas.openxmlformats.org/officeDocument/2006/relationships/oleObject" Target="../embeddings/oleObject5.bin"/><Relationship Id="rId24" Type="http://schemas.openxmlformats.org/officeDocument/2006/relationships/oleObject" Target="../embeddings/oleObject13.bin"/><Relationship Id="rId32" Type="http://schemas.openxmlformats.org/officeDocument/2006/relationships/image" Target="../media/image13.wmf"/><Relationship Id="rId37" Type="http://schemas.openxmlformats.org/officeDocument/2006/relationships/oleObject" Target="../embeddings/oleObject21.bin"/><Relationship Id="rId40" Type="http://schemas.openxmlformats.org/officeDocument/2006/relationships/oleObject" Target="../embeddings/oleObject23.bin"/><Relationship Id="rId45" Type="http://schemas.openxmlformats.org/officeDocument/2006/relationships/oleObject" Target="../embeddings/oleObject26.bin"/><Relationship Id="rId5" Type="http://schemas.openxmlformats.org/officeDocument/2006/relationships/oleObject" Target="../embeddings/oleObject2.bin"/><Relationship Id="rId15" Type="http://schemas.openxmlformats.org/officeDocument/2006/relationships/image" Target="../media/image6.wmf"/><Relationship Id="rId23" Type="http://schemas.openxmlformats.org/officeDocument/2006/relationships/image" Target="../media/image9.wmf"/><Relationship Id="rId28" Type="http://schemas.openxmlformats.org/officeDocument/2006/relationships/oleObject" Target="../embeddings/oleObject15.bin"/><Relationship Id="rId36" Type="http://schemas.openxmlformats.org/officeDocument/2006/relationships/image" Target="../media/image14.emf"/><Relationship Id="rId49" Type="http://schemas.openxmlformats.org/officeDocument/2006/relationships/oleObject" Target="../embeddings/oleObject28.bin"/><Relationship Id="rId10" Type="http://schemas.openxmlformats.org/officeDocument/2006/relationships/image" Target="../media/image4.wmf"/><Relationship Id="rId19" Type="http://schemas.openxmlformats.org/officeDocument/2006/relationships/image" Target="../media/image7.wmf"/><Relationship Id="rId31" Type="http://schemas.openxmlformats.org/officeDocument/2006/relationships/oleObject" Target="../embeddings/oleObject17.bin"/><Relationship Id="rId44" Type="http://schemas.openxmlformats.org/officeDocument/2006/relationships/oleObject" Target="../embeddings/oleObject25.bin"/><Relationship Id="rId52" Type="http://schemas.openxmlformats.org/officeDocument/2006/relationships/image" Target="../media/image21.wmf"/><Relationship Id="rId4" Type="http://schemas.openxmlformats.org/officeDocument/2006/relationships/image" Target="../media/image1.wmf"/><Relationship Id="rId9" Type="http://schemas.openxmlformats.org/officeDocument/2006/relationships/oleObject" Target="../embeddings/oleObject4.bin"/><Relationship Id="rId14" Type="http://schemas.openxmlformats.org/officeDocument/2006/relationships/oleObject" Target="../embeddings/oleObject7.bin"/><Relationship Id="rId22" Type="http://schemas.openxmlformats.org/officeDocument/2006/relationships/oleObject" Target="../embeddings/oleObject12.bin"/><Relationship Id="rId27" Type="http://schemas.openxmlformats.org/officeDocument/2006/relationships/image" Target="../media/image11.wmf"/><Relationship Id="rId30" Type="http://schemas.openxmlformats.org/officeDocument/2006/relationships/image" Target="../media/image12.wmf"/><Relationship Id="rId35" Type="http://schemas.openxmlformats.org/officeDocument/2006/relationships/oleObject" Target="../embeddings/oleObject20.bin"/><Relationship Id="rId43" Type="http://schemas.openxmlformats.org/officeDocument/2006/relationships/image" Target="../media/image17.wmf"/><Relationship Id="rId48" Type="http://schemas.openxmlformats.org/officeDocument/2006/relationships/image" Target="../media/image19.wmf"/><Relationship Id="rId8" Type="http://schemas.openxmlformats.org/officeDocument/2006/relationships/image" Target="../media/image3.wmf"/><Relationship Id="rId51" Type="http://schemas.openxmlformats.org/officeDocument/2006/relationships/oleObject" Target="../embeddings/oleObject29.bin"/><Relationship Id="rId3" Type="http://schemas.openxmlformats.org/officeDocument/2006/relationships/oleObject" Target="../embeddings/oleObject1.bin"/><Relationship Id="rId12" Type="http://schemas.openxmlformats.org/officeDocument/2006/relationships/image" Target="../media/image5.wmf"/><Relationship Id="rId17" Type="http://schemas.openxmlformats.org/officeDocument/2006/relationships/oleObject" Target="../embeddings/oleObject9.bin"/><Relationship Id="rId25" Type="http://schemas.openxmlformats.org/officeDocument/2006/relationships/image" Target="../media/image10.wmf"/><Relationship Id="rId33" Type="http://schemas.openxmlformats.org/officeDocument/2006/relationships/oleObject" Target="../embeddings/oleObject18.bin"/><Relationship Id="rId38" Type="http://schemas.openxmlformats.org/officeDocument/2006/relationships/image" Target="../media/image15.wmf"/><Relationship Id="rId46" Type="http://schemas.openxmlformats.org/officeDocument/2006/relationships/image" Target="../media/image18.wmf"/><Relationship Id="rId20" Type="http://schemas.openxmlformats.org/officeDocument/2006/relationships/oleObject" Target="../embeddings/oleObject11.bin"/><Relationship Id="rId41" Type="http://schemas.openxmlformats.org/officeDocument/2006/relationships/image" Target="../media/image16.wmf"/><Relationship Id="rId1" Type="http://schemas.openxmlformats.org/officeDocument/2006/relationships/vmlDrawing" Target="../drawings/vmlDrawing2.vml"/><Relationship Id="rId6" Type="http://schemas.openxmlformats.org/officeDocument/2006/relationships/image" Target="../media/image2.w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jpeg"/><Relationship Id="rId4" Type="http://schemas.openxmlformats.org/officeDocument/2006/relationships/image" Target="../media/image2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>
            <a:extLst>
              <a:ext uri="{FF2B5EF4-FFF2-40B4-BE49-F238E27FC236}">
                <a16:creationId xmlns:a16="http://schemas.microsoft.com/office/drawing/2014/main" id="{E48B36C6-7C32-4715-A266-D73FCE815F16}"/>
              </a:ext>
            </a:extLst>
          </p:cNvPr>
          <p:cNvGrpSpPr/>
          <p:nvPr/>
        </p:nvGrpSpPr>
        <p:grpSpPr>
          <a:xfrm>
            <a:off x="7790498" y="781685"/>
            <a:ext cx="949960" cy="859367"/>
            <a:chOff x="9172258" y="1127125"/>
            <a:chExt cx="949960" cy="859367"/>
          </a:xfrm>
        </p:grpSpPr>
        <p:sp>
          <p:nvSpPr>
            <p:cNvPr id="5" name="椭圆 4">
              <a:extLst>
                <a:ext uri="{FF2B5EF4-FFF2-40B4-BE49-F238E27FC236}">
                  <a16:creationId xmlns:a16="http://schemas.microsoft.com/office/drawing/2014/main" id="{09BB47BD-43E3-4928-B4D4-848D4AE74535}"/>
                </a:ext>
              </a:extLst>
            </p:cNvPr>
            <p:cNvSpPr>
              <a:spLocks/>
            </p:cNvSpPr>
            <p:nvPr/>
          </p:nvSpPr>
          <p:spPr>
            <a:xfrm>
              <a:off x="9172258" y="1143212"/>
              <a:ext cx="949960" cy="843280"/>
            </a:xfrm>
            <a:prstGeom prst="ellipse">
              <a:avLst/>
            </a:prstGeom>
            <a:no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12" name="对象 11">
              <a:extLst>
                <a:ext uri="{FF2B5EF4-FFF2-40B4-BE49-F238E27FC236}">
                  <a16:creationId xmlns:a16="http://schemas.microsoft.com/office/drawing/2014/main" id="{1EB5A1FF-97A4-4ED1-B1DC-F84D688F0238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577114572"/>
                </p:ext>
              </p:extLst>
            </p:nvPr>
          </p:nvGraphicFramePr>
          <p:xfrm>
            <a:off x="9532938" y="1127125"/>
            <a:ext cx="22860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92" name="Equation" r:id="rId3" imgW="228600" imgH="279360" progId="Equation.DSMT4">
                    <p:embed/>
                  </p:oleObj>
                </mc:Choice>
                <mc:Fallback>
                  <p:oleObj name="Equation" r:id="rId3" imgW="228600" imgH="279360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9532938" y="1127125"/>
                          <a:ext cx="228600" cy="279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3" name="对象 12">
              <a:extLst>
                <a:ext uri="{FF2B5EF4-FFF2-40B4-BE49-F238E27FC236}">
                  <a16:creationId xmlns:a16="http://schemas.microsoft.com/office/drawing/2014/main" id="{11F12D60-D769-4635-834E-BD62CA0C97C4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60838127"/>
                </p:ext>
              </p:extLst>
            </p:nvPr>
          </p:nvGraphicFramePr>
          <p:xfrm>
            <a:off x="9564688" y="1470872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93" name="Equation" r:id="rId5" imgW="164880" imgH="114120" progId="Equation.DSMT4">
                    <p:embed/>
                  </p:oleObj>
                </mc:Choice>
                <mc:Fallback>
                  <p:oleObj name="Equation" r:id="rId5" imgW="164880" imgH="114120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9564688" y="1470872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7" name="对象 16">
              <a:extLst>
                <a:ext uri="{FF2B5EF4-FFF2-40B4-BE49-F238E27FC236}">
                  <a16:creationId xmlns:a16="http://schemas.microsoft.com/office/drawing/2014/main" id="{2D95B63C-64A1-42DF-8F07-4261872DEF0B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183622203"/>
                </p:ext>
              </p:extLst>
            </p:nvPr>
          </p:nvGraphicFramePr>
          <p:xfrm>
            <a:off x="9291638" y="1649519"/>
            <a:ext cx="711200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94" name="Equation" r:id="rId7" imgW="711000" imgH="253800" progId="Equation.DSMT4">
                    <p:embed/>
                  </p:oleObj>
                </mc:Choice>
                <mc:Fallback>
                  <p:oleObj name="Equation" r:id="rId7" imgW="711000" imgH="253800" progId="Equation.DSMT4">
                    <p:embed/>
                    <p:pic>
                      <p:nvPicPr>
                        <p:cNvPr id="12" name="对象 11">
                          <a:extLst>
                            <a:ext uri="{FF2B5EF4-FFF2-40B4-BE49-F238E27FC236}">
                              <a16:creationId xmlns:a16="http://schemas.microsoft.com/office/drawing/2014/main" id="{1EB5A1FF-97A4-4ED1-B1DC-F84D688F0238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9291638" y="1649519"/>
                          <a:ext cx="711200" cy="254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8230391F-5A43-4FB3-8AFC-3365F4D0AFB3}"/>
              </a:ext>
            </a:extLst>
          </p:cNvPr>
          <p:cNvGrpSpPr/>
          <p:nvPr/>
        </p:nvGrpSpPr>
        <p:grpSpPr>
          <a:xfrm>
            <a:off x="7790498" y="2104849"/>
            <a:ext cx="949960" cy="859367"/>
            <a:chOff x="9172258" y="1127125"/>
            <a:chExt cx="949960" cy="859367"/>
          </a:xfrm>
        </p:grpSpPr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2BA595D8-09B5-4C8A-AE5C-614610C28F4D}"/>
                </a:ext>
              </a:extLst>
            </p:cNvPr>
            <p:cNvSpPr>
              <a:spLocks/>
            </p:cNvSpPr>
            <p:nvPr/>
          </p:nvSpPr>
          <p:spPr>
            <a:xfrm>
              <a:off x="9172258" y="1143212"/>
              <a:ext cx="949960" cy="843280"/>
            </a:xfrm>
            <a:prstGeom prst="ellipse">
              <a:avLst/>
            </a:prstGeom>
            <a:no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21" name="对象 20">
              <a:extLst>
                <a:ext uri="{FF2B5EF4-FFF2-40B4-BE49-F238E27FC236}">
                  <a16:creationId xmlns:a16="http://schemas.microsoft.com/office/drawing/2014/main" id="{27113579-E04F-4B17-89B7-53E4AFC90AAD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122301359"/>
                </p:ext>
              </p:extLst>
            </p:nvPr>
          </p:nvGraphicFramePr>
          <p:xfrm>
            <a:off x="9546273" y="1127125"/>
            <a:ext cx="20320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95" name="Equation" r:id="rId9" imgW="203040" imgH="279360" progId="Equation.DSMT4">
                    <p:embed/>
                  </p:oleObj>
                </mc:Choice>
                <mc:Fallback>
                  <p:oleObj name="Equation" r:id="rId9" imgW="203040" imgH="279360" progId="Equation.DSMT4">
                    <p:embed/>
                    <p:pic>
                      <p:nvPicPr>
                        <p:cNvPr id="12" name="对象 11">
                          <a:extLst>
                            <a:ext uri="{FF2B5EF4-FFF2-40B4-BE49-F238E27FC236}">
                              <a16:creationId xmlns:a16="http://schemas.microsoft.com/office/drawing/2014/main" id="{1EB5A1FF-97A4-4ED1-B1DC-F84D688F0238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0"/>
                        <a:stretch>
                          <a:fillRect/>
                        </a:stretch>
                      </p:blipFill>
                      <p:spPr>
                        <a:xfrm>
                          <a:off x="9546273" y="1127125"/>
                          <a:ext cx="203200" cy="279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2" name="对象 21">
              <a:extLst>
                <a:ext uri="{FF2B5EF4-FFF2-40B4-BE49-F238E27FC236}">
                  <a16:creationId xmlns:a16="http://schemas.microsoft.com/office/drawing/2014/main" id="{DF1F989E-6FB9-489D-9D51-254F89677AC7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608094526"/>
                </p:ext>
              </p:extLst>
            </p:nvPr>
          </p:nvGraphicFramePr>
          <p:xfrm>
            <a:off x="9564688" y="1470872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96" name="Equation" r:id="rId11" imgW="164880" imgH="114120" progId="Equation.DSMT4">
                    <p:embed/>
                  </p:oleObj>
                </mc:Choice>
                <mc:Fallback>
                  <p:oleObj name="Equation" r:id="rId11" imgW="164880" imgH="114120" progId="Equation.DSMT4">
                    <p:embed/>
                    <p:pic>
                      <p:nvPicPr>
                        <p:cNvPr id="13" name="对象 12">
                          <a:extLst>
                            <a:ext uri="{FF2B5EF4-FFF2-40B4-BE49-F238E27FC236}">
                              <a16:creationId xmlns:a16="http://schemas.microsoft.com/office/drawing/2014/main" id="{11F12D60-D769-4635-834E-BD62CA0C97C4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2"/>
                        <a:stretch>
                          <a:fillRect/>
                        </a:stretch>
                      </p:blipFill>
                      <p:spPr>
                        <a:xfrm>
                          <a:off x="9564688" y="1470872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3" name="对象 22">
              <a:extLst>
                <a:ext uri="{FF2B5EF4-FFF2-40B4-BE49-F238E27FC236}">
                  <a16:creationId xmlns:a16="http://schemas.microsoft.com/office/drawing/2014/main" id="{83228B05-3080-4E62-A189-D05A54051D5C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535733101"/>
                </p:ext>
              </p:extLst>
            </p:nvPr>
          </p:nvGraphicFramePr>
          <p:xfrm>
            <a:off x="9291638" y="1649519"/>
            <a:ext cx="711200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97" name="Equation" r:id="rId13" imgW="711000" imgH="253800" progId="Equation.DSMT4">
                    <p:embed/>
                  </p:oleObj>
                </mc:Choice>
                <mc:Fallback>
                  <p:oleObj name="Equation" r:id="rId13" imgW="711000" imgH="253800" progId="Equation.DSMT4">
                    <p:embed/>
                    <p:pic>
                      <p:nvPicPr>
                        <p:cNvPr id="17" name="对象 16">
                          <a:extLst>
                            <a:ext uri="{FF2B5EF4-FFF2-40B4-BE49-F238E27FC236}">
                              <a16:creationId xmlns:a16="http://schemas.microsoft.com/office/drawing/2014/main" id="{2D95B63C-64A1-42DF-8F07-4261872DEF0B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9291638" y="1649519"/>
                          <a:ext cx="711200" cy="254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CF25653E-A2B1-4D22-93A0-D999D08C80E0}"/>
              </a:ext>
            </a:extLst>
          </p:cNvPr>
          <p:cNvGrpSpPr/>
          <p:nvPr/>
        </p:nvGrpSpPr>
        <p:grpSpPr>
          <a:xfrm>
            <a:off x="7790498" y="4735089"/>
            <a:ext cx="949960" cy="859367"/>
            <a:chOff x="9172258" y="1127125"/>
            <a:chExt cx="949960" cy="859367"/>
          </a:xfrm>
        </p:grpSpPr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1B19D9B0-FB81-4268-B05B-B3C69270A4EA}"/>
                </a:ext>
              </a:extLst>
            </p:cNvPr>
            <p:cNvSpPr>
              <a:spLocks/>
            </p:cNvSpPr>
            <p:nvPr/>
          </p:nvSpPr>
          <p:spPr>
            <a:xfrm>
              <a:off x="9172258" y="1143212"/>
              <a:ext cx="949960" cy="843280"/>
            </a:xfrm>
            <a:prstGeom prst="ellipse">
              <a:avLst/>
            </a:prstGeom>
            <a:no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31" name="对象 30">
              <a:extLst>
                <a:ext uri="{FF2B5EF4-FFF2-40B4-BE49-F238E27FC236}">
                  <a16:creationId xmlns:a16="http://schemas.microsoft.com/office/drawing/2014/main" id="{A2BAB0E6-B57C-409F-BC42-D7FBD7E68C01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702765350"/>
                </p:ext>
              </p:extLst>
            </p:nvPr>
          </p:nvGraphicFramePr>
          <p:xfrm>
            <a:off x="9532938" y="1127125"/>
            <a:ext cx="22860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98" name="Equation" r:id="rId14" imgW="228600" imgH="279360" progId="Equation.DSMT4">
                    <p:embed/>
                  </p:oleObj>
                </mc:Choice>
                <mc:Fallback>
                  <p:oleObj name="Equation" r:id="rId14" imgW="228600" imgH="279360" progId="Equation.DSMT4">
                    <p:embed/>
                    <p:pic>
                      <p:nvPicPr>
                        <p:cNvPr id="26" name="对象 25">
                          <a:extLst>
                            <a:ext uri="{FF2B5EF4-FFF2-40B4-BE49-F238E27FC236}">
                              <a16:creationId xmlns:a16="http://schemas.microsoft.com/office/drawing/2014/main" id="{D293552F-3489-4470-91E4-DDA50936E13C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5"/>
                        <a:stretch>
                          <a:fillRect/>
                        </a:stretch>
                      </p:blipFill>
                      <p:spPr>
                        <a:xfrm>
                          <a:off x="9532938" y="1127125"/>
                          <a:ext cx="228600" cy="279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2" name="对象 31">
              <a:extLst>
                <a:ext uri="{FF2B5EF4-FFF2-40B4-BE49-F238E27FC236}">
                  <a16:creationId xmlns:a16="http://schemas.microsoft.com/office/drawing/2014/main" id="{025656FA-49DE-41D5-961B-8BF065A3EACC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608094526"/>
                </p:ext>
              </p:extLst>
            </p:nvPr>
          </p:nvGraphicFramePr>
          <p:xfrm>
            <a:off x="9564688" y="1470872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99" name="Equation" r:id="rId16" imgW="164880" imgH="114120" progId="Equation.DSMT4">
                    <p:embed/>
                  </p:oleObj>
                </mc:Choice>
                <mc:Fallback>
                  <p:oleObj name="Equation" r:id="rId16" imgW="164880" imgH="114120" progId="Equation.DSMT4">
                    <p:embed/>
                    <p:pic>
                      <p:nvPicPr>
                        <p:cNvPr id="27" name="对象 26">
                          <a:extLst>
                            <a:ext uri="{FF2B5EF4-FFF2-40B4-BE49-F238E27FC236}">
                              <a16:creationId xmlns:a16="http://schemas.microsoft.com/office/drawing/2014/main" id="{850CCBD3-9740-4B75-AD3C-30DFA56C9B9C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2"/>
                        <a:stretch>
                          <a:fillRect/>
                        </a:stretch>
                      </p:blipFill>
                      <p:spPr>
                        <a:xfrm>
                          <a:off x="9564688" y="1470872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3" name="对象 32">
              <a:extLst>
                <a:ext uri="{FF2B5EF4-FFF2-40B4-BE49-F238E27FC236}">
                  <a16:creationId xmlns:a16="http://schemas.microsoft.com/office/drawing/2014/main" id="{FCFE96D5-C5B0-428F-BA79-46AB23BEA7E7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183622203"/>
                </p:ext>
              </p:extLst>
            </p:nvPr>
          </p:nvGraphicFramePr>
          <p:xfrm>
            <a:off x="9291638" y="1649519"/>
            <a:ext cx="711200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00" name="Equation" r:id="rId17" imgW="711000" imgH="253800" progId="Equation.DSMT4">
                    <p:embed/>
                  </p:oleObj>
                </mc:Choice>
                <mc:Fallback>
                  <p:oleObj name="Equation" r:id="rId17" imgW="711000" imgH="253800" progId="Equation.DSMT4">
                    <p:embed/>
                    <p:pic>
                      <p:nvPicPr>
                        <p:cNvPr id="28" name="对象 27">
                          <a:extLst>
                            <a:ext uri="{FF2B5EF4-FFF2-40B4-BE49-F238E27FC236}">
                              <a16:creationId xmlns:a16="http://schemas.microsoft.com/office/drawing/2014/main" id="{839E67D4-15FF-4DE6-A32B-EDFBAA966642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9291638" y="1649519"/>
                          <a:ext cx="711200" cy="254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95" name="组合 94">
            <a:extLst>
              <a:ext uri="{FF2B5EF4-FFF2-40B4-BE49-F238E27FC236}">
                <a16:creationId xmlns:a16="http://schemas.microsoft.com/office/drawing/2014/main" id="{F397B8FD-7A0B-4F56-A7DA-A9DEC82C84C1}"/>
              </a:ext>
            </a:extLst>
          </p:cNvPr>
          <p:cNvGrpSpPr/>
          <p:nvPr/>
        </p:nvGrpSpPr>
        <p:grpSpPr>
          <a:xfrm>
            <a:off x="7790498" y="3428013"/>
            <a:ext cx="949960" cy="843280"/>
            <a:chOff x="7790498" y="3428013"/>
            <a:chExt cx="949960" cy="843280"/>
          </a:xfrm>
        </p:grpSpPr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F8102963-084B-41B8-AC59-66DBBB1E5894}"/>
                </a:ext>
              </a:extLst>
            </p:cNvPr>
            <p:cNvSpPr>
              <a:spLocks/>
            </p:cNvSpPr>
            <p:nvPr/>
          </p:nvSpPr>
          <p:spPr>
            <a:xfrm>
              <a:off x="7790498" y="3428013"/>
              <a:ext cx="949960" cy="843280"/>
            </a:xfrm>
            <a:prstGeom prst="ellipse">
              <a:avLst/>
            </a:prstGeom>
            <a:no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aphicFrame>
          <p:nvGraphicFramePr>
            <p:cNvPr id="27" name="对象 26">
              <a:extLst>
                <a:ext uri="{FF2B5EF4-FFF2-40B4-BE49-F238E27FC236}">
                  <a16:creationId xmlns:a16="http://schemas.microsoft.com/office/drawing/2014/main" id="{850CCBD3-9740-4B75-AD3C-30DFA56C9B9C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803903419"/>
                </p:ext>
              </p:extLst>
            </p:nvPr>
          </p:nvGraphicFramePr>
          <p:xfrm>
            <a:off x="8138478" y="3779803"/>
            <a:ext cx="254000" cy="1397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01" name="Equation" r:id="rId18" imgW="253800" imgH="139680" progId="Equation.DSMT4">
                    <p:embed/>
                  </p:oleObj>
                </mc:Choice>
                <mc:Fallback>
                  <p:oleObj name="Equation" r:id="rId18" imgW="253800" imgH="139680" progId="Equation.DSMT4">
                    <p:embed/>
                    <p:pic>
                      <p:nvPicPr>
                        <p:cNvPr id="22" name="对象 21">
                          <a:extLst>
                            <a:ext uri="{FF2B5EF4-FFF2-40B4-BE49-F238E27FC236}">
                              <a16:creationId xmlns:a16="http://schemas.microsoft.com/office/drawing/2014/main" id="{DF1F989E-6FB9-489D-9D51-254F89677AC7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9"/>
                        <a:stretch>
                          <a:fillRect/>
                        </a:stretch>
                      </p:blipFill>
                      <p:spPr>
                        <a:xfrm>
                          <a:off x="8138478" y="3779803"/>
                          <a:ext cx="254000" cy="1397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518F27B4-5FC5-4A69-A0CC-981E8C041B89}"/>
              </a:ext>
            </a:extLst>
          </p:cNvPr>
          <p:cNvGrpSpPr/>
          <p:nvPr/>
        </p:nvGrpSpPr>
        <p:grpSpPr>
          <a:xfrm>
            <a:off x="3001486" y="563563"/>
            <a:ext cx="1018223" cy="920281"/>
            <a:chOff x="3066097" y="563563"/>
            <a:chExt cx="1018223" cy="920281"/>
          </a:xfrm>
        </p:grpSpPr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0E444870-1B27-4C2B-B122-BB0FDD958B30}"/>
                </a:ext>
              </a:extLst>
            </p:cNvPr>
            <p:cNvSpPr>
              <a:spLocks/>
            </p:cNvSpPr>
            <p:nvPr/>
          </p:nvSpPr>
          <p:spPr>
            <a:xfrm>
              <a:off x="3066097" y="579967"/>
              <a:ext cx="1018223" cy="903877"/>
            </a:xfrm>
            <a:prstGeom prst="ellipse">
              <a:avLst/>
            </a:prstGeom>
            <a:no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aphicFrame>
          <p:nvGraphicFramePr>
            <p:cNvPr id="37" name="对象 36">
              <a:extLst>
                <a:ext uri="{FF2B5EF4-FFF2-40B4-BE49-F238E27FC236}">
                  <a16:creationId xmlns:a16="http://schemas.microsoft.com/office/drawing/2014/main" id="{EA75769A-C0CE-4C45-B344-180F66AEBAE0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600471251"/>
                </p:ext>
              </p:extLst>
            </p:nvPr>
          </p:nvGraphicFramePr>
          <p:xfrm>
            <a:off x="3482975" y="563563"/>
            <a:ext cx="17780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02" name="Equation" r:id="rId20" imgW="177480" imgH="279360" progId="Equation.DSMT4">
                    <p:embed/>
                  </p:oleObj>
                </mc:Choice>
                <mc:Fallback>
                  <p:oleObj name="Equation" r:id="rId20" imgW="177480" imgH="279360" progId="Equation.DSMT4">
                    <p:embed/>
                    <p:pic>
                      <p:nvPicPr>
                        <p:cNvPr id="12" name="对象 11">
                          <a:extLst>
                            <a:ext uri="{FF2B5EF4-FFF2-40B4-BE49-F238E27FC236}">
                              <a16:creationId xmlns:a16="http://schemas.microsoft.com/office/drawing/2014/main" id="{1EB5A1FF-97A4-4ED1-B1DC-F84D688F0238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1"/>
                        <a:stretch>
                          <a:fillRect/>
                        </a:stretch>
                      </p:blipFill>
                      <p:spPr>
                        <a:xfrm>
                          <a:off x="3482975" y="563563"/>
                          <a:ext cx="177800" cy="279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8" name="对象 37">
              <a:extLst>
                <a:ext uri="{FF2B5EF4-FFF2-40B4-BE49-F238E27FC236}">
                  <a16:creationId xmlns:a16="http://schemas.microsoft.com/office/drawing/2014/main" id="{B6A0ACEA-EBF2-4B58-95FB-F4B63C344C90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385560504"/>
                </p:ext>
              </p:extLst>
            </p:nvPr>
          </p:nvGraphicFramePr>
          <p:xfrm>
            <a:off x="3489008" y="907627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03" name="Equation" r:id="rId22" imgW="164880" imgH="114120" progId="Equation.DSMT4">
                    <p:embed/>
                  </p:oleObj>
                </mc:Choice>
                <mc:Fallback>
                  <p:oleObj name="Equation" r:id="rId22" imgW="164880" imgH="114120" progId="Equation.DSMT4">
                    <p:embed/>
                    <p:pic>
                      <p:nvPicPr>
                        <p:cNvPr id="13" name="对象 12">
                          <a:extLst>
                            <a:ext uri="{FF2B5EF4-FFF2-40B4-BE49-F238E27FC236}">
                              <a16:creationId xmlns:a16="http://schemas.microsoft.com/office/drawing/2014/main" id="{11F12D60-D769-4635-834E-BD62CA0C97C4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3"/>
                        <a:stretch>
                          <a:fillRect/>
                        </a:stretch>
                      </p:blipFill>
                      <p:spPr>
                        <a:xfrm>
                          <a:off x="3489008" y="907627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9" name="对象 38">
              <a:extLst>
                <a:ext uri="{FF2B5EF4-FFF2-40B4-BE49-F238E27FC236}">
                  <a16:creationId xmlns:a16="http://schemas.microsoft.com/office/drawing/2014/main" id="{36F81529-0EBF-4F1B-9853-2F8D1F143ECF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572494617"/>
                </p:ext>
              </p:extLst>
            </p:nvPr>
          </p:nvGraphicFramePr>
          <p:xfrm>
            <a:off x="3152775" y="1085850"/>
            <a:ext cx="838200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04" name="Equation" r:id="rId24" imgW="838080" imgH="253800" progId="Equation.DSMT4">
                    <p:embed/>
                  </p:oleObj>
                </mc:Choice>
                <mc:Fallback>
                  <p:oleObj name="Equation" r:id="rId24" imgW="838080" imgH="253800" progId="Equation.DSMT4">
                    <p:embed/>
                    <p:pic>
                      <p:nvPicPr>
                        <p:cNvPr id="17" name="对象 16">
                          <a:extLst>
                            <a:ext uri="{FF2B5EF4-FFF2-40B4-BE49-F238E27FC236}">
                              <a16:creationId xmlns:a16="http://schemas.microsoft.com/office/drawing/2014/main" id="{2D95B63C-64A1-42DF-8F07-4261872DEF0B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5"/>
                        <a:stretch>
                          <a:fillRect/>
                        </a:stretch>
                      </p:blipFill>
                      <p:spPr>
                        <a:xfrm>
                          <a:off x="3152775" y="1085850"/>
                          <a:ext cx="838200" cy="254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100" name="组合 99">
            <a:extLst>
              <a:ext uri="{FF2B5EF4-FFF2-40B4-BE49-F238E27FC236}">
                <a16:creationId xmlns:a16="http://schemas.microsoft.com/office/drawing/2014/main" id="{B2DB6D16-0904-4E86-AEFD-9F70822BC479}"/>
              </a:ext>
            </a:extLst>
          </p:cNvPr>
          <p:cNvGrpSpPr/>
          <p:nvPr/>
        </p:nvGrpSpPr>
        <p:grpSpPr>
          <a:xfrm>
            <a:off x="3001486" y="1980546"/>
            <a:ext cx="1018223" cy="3737077"/>
            <a:chOff x="3001486" y="1980546"/>
            <a:chExt cx="1018223" cy="3737077"/>
          </a:xfrm>
        </p:grpSpPr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75839778-136C-421F-AB7A-4B5F1266BF49}"/>
                </a:ext>
              </a:extLst>
            </p:cNvPr>
            <p:cNvGrpSpPr/>
            <p:nvPr/>
          </p:nvGrpSpPr>
          <p:grpSpPr>
            <a:xfrm>
              <a:off x="3001486" y="1980546"/>
              <a:ext cx="1018223" cy="919598"/>
              <a:chOff x="3066097" y="564246"/>
              <a:chExt cx="1018223" cy="919598"/>
            </a:xfrm>
          </p:grpSpPr>
          <p:sp>
            <p:nvSpPr>
              <p:cNvPr id="42" name="椭圆 41">
                <a:extLst>
                  <a:ext uri="{FF2B5EF4-FFF2-40B4-BE49-F238E27FC236}">
                    <a16:creationId xmlns:a16="http://schemas.microsoft.com/office/drawing/2014/main" id="{F0EC0E03-D468-4FBD-9450-47EA3A3E676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66097" y="579967"/>
                <a:ext cx="1018223" cy="903877"/>
              </a:xfrm>
              <a:prstGeom prst="ellipse">
                <a:avLst/>
              </a:prstGeom>
              <a:noFill/>
              <a:ln w="25400">
                <a:solidFill>
                  <a:srgbClr val="377EB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graphicFrame>
            <p:nvGraphicFramePr>
              <p:cNvPr id="43" name="对象 42">
                <a:extLst>
                  <a:ext uri="{FF2B5EF4-FFF2-40B4-BE49-F238E27FC236}">
                    <a16:creationId xmlns:a16="http://schemas.microsoft.com/office/drawing/2014/main" id="{6BC6AE1D-44A0-445D-B1F6-8F62F3FD4B7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78483864"/>
                  </p:ext>
                </p:extLst>
              </p:nvPr>
            </p:nvGraphicFramePr>
            <p:xfrm>
              <a:off x="3469799" y="564246"/>
              <a:ext cx="203200" cy="2794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105" name="Equation" r:id="rId26" imgW="203040" imgH="279360" progId="Equation.DSMT4">
                      <p:embed/>
                    </p:oleObj>
                  </mc:Choice>
                  <mc:Fallback>
                    <p:oleObj name="Equation" r:id="rId26" imgW="203040" imgH="279360" progId="Equation.DSMT4">
                      <p:embed/>
                      <p:pic>
                        <p:nvPicPr>
                          <p:cNvPr id="37" name="对象 36">
                            <a:extLst>
                              <a:ext uri="{FF2B5EF4-FFF2-40B4-BE49-F238E27FC236}">
                                <a16:creationId xmlns:a16="http://schemas.microsoft.com/office/drawing/2014/main" id="{EA75769A-C0CE-4C45-B344-180F66AEBAE0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27"/>
                          <a:stretch>
                            <a:fillRect/>
                          </a:stretch>
                        </p:blipFill>
                        <p:spPr>
                          <a:xfrm>
                            <a:off x="3469799" y="564246"/>
                            <a:ext cx="203200" cy="2794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44" name="对象 43">
                <a:extLst>
                  <a:ext uri="{FF2B5EF4-FFF2-40B4-BE49-F238E27FC236}">
                    <a16:creationId xmlns:a16="http://schemas.microsoft.com/office/drawing/2014/main" id="{E84AA97D-0AF7-4017-8545-E2D08229FDC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85560504"/>
                  </p:ext>
                </p:extLst>
              </p:nvPr>
            </p:nvGraphicFramePr>
            <p:xfrm>
              <a:off x="3489008" y="907627"/>
              <a:ext cx="165100" cy="1143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106" name="Equation" r:id="rId28" imgW="164880" imgH="114120" progId="Equation.DSMT4">
                      <p:embed/>
                    </p:oleObj>
                  </mc:Choice>
                  <mc:Fallback>
                    <p:oleObj name="Equation" r:id="rId28" imgW="164880" imgH="114120" progId="Equation.DSMT4">
                      <p:embed/>
                      <p:pic>
                        <p:nvPicPr>
                          <p:cNvPr id="38" name="对象 37">
                            <a:extLst>
                              <a:ext uri="{FF2B5EF4-FFF2-40B4-BE49-F238E27FC236}">
                                <a16:creationId xmlns:a16="http://schemas.microsoft.com/office/drawing/2014/main" id="{B6A0ACEA-EBF2-4B58-95FB-F4B63C344C90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23"/>
                          <a:stretch>
                            <a:fillRect/>
                          </a:stretch>
                        </p:blipFill>
                        <p:spPr>
                          <a:xfrm>
                            <a:off x="3489008" y="907627"/>
                            <a:ext cx="165100" cy="1143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45" name="对象 44">
                <a:extLst>
                  <a:ext uri="{FF2B5EF4-FFF2-40B4-BE49-F238E27FC236}">
                    <a16:creationId xmlns:a16="http://schemas.microsoft.com/office/drawing/2014/main" id="{985F4C0E-F1F3-40B1-BBC3-43DDB1B2556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17122809"/>
                  </p:ext>
                </p:extLst>
              </p:nvPr>
            </p:nvGraphicFramePr>
            <p:xfrm>
              <a:off x="3152775" y="1085850"/>
              <a:ext cx="838200" cy="2540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107" name="Equation" r:id="rId29" imgW="838080" imgH="253800" progId="Equation.DSMT4">
                      <p:embed/>
                    </p:oleObj>
                  </mc:Choice>
                  <mc:Fallback>
                    <p:oleObj name="Equation" r:id="rId29" imgW="838080" imgH="253800" progId="Equation.DSMT4">
                      <p:embed/>
                      <p:pic>
                        <p:nvPicPr>
                          <p:cNvPr id="39" name="对象 38">
                            <a:extLst>
                              <a:ext uri="{FF2B5EF4-FFF2-40B4-BE49-F238E27FC236}">
                                <a16:creationId xmlns:a16="http://schemas.microsoft.com/office/drawing/2014/main" id="{36F81529-0EBF-4F1B-9853-2F8D1F143ECF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30"/>
                          <a:stretch>
                            <a:fillRect/>
                          </a:stretch>
                        </p:blipFill>
                        <p:spPr>
                          <a:xfrm>
                            <a:off x="3152775" y="1085850"/>
                            <a:ext cx="838200" cy="2540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grpSp>
          <p:nvGrpSpPr>
            <p:cNvPr id="51" name="组合 50">
              <a:extLst>
                <a:ext uri="{FF2B5EF4-FFF2-40B4-BE49-F238E27FC236}">
                  <a16:creationId xmlns:a16="http://schemas.microsoft.com/office/drawing/2014/main" id="{CCAD5554-3E16-4198-8C77-7DD0C28DBEC8}"/>
                </a:ext>
              </a:extLst>
            </p:cNvPr>
            <p:cNvGrpSpPr/>
            <p:nvPr/>
          </p:nvGrpSpPr>
          <p:grpSpPr>
            <a:xfrm>
              <a:off x="3001486" y="4797425"/>
              <a:ext cx="1018223" cy="920198"/>
              <a:chOff x="3066097" y="563646"/>
              <a:chExt cx="1018223" cy="920198"/>
            </a:xfrm>
          </p:grpSpPr>
          <p:sp>
            <p:nvSpPr>
              <p:cNvPr id="52" name="椭圆 51">
                <a:extLst>
                  <a:ext uri="{FF2B5EF4-FFF2-40B4-BE49-F238E27FC236}">
                    <a16:creationId xmlns:a16="http://schemas.microsoft.com/office/drawing/2014/main" id="{512306EF-2EDB-464A-A8F8-2160AC13CD9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66097" y="579967"/>
                <a:ext cx="1018223" cy="903877"/>
              </a:xfrm>
              <a:prstGeom prst="ellipse">
                <a:avLst/>
              </a:prstGeom>
              <a:noFill/>
              <a:ln w="25400">
                <a:solidFill>
                  <a:srgbClr val="377EB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graphicFrame>
            <p:nvGraphicFramePr>
              <p:cNvPr id="53" name="对象 52">
                <a:extLst>
                  <a:ext uri="{FF2B5EF4-FFF2-40B4-BE49-F238E27FC236}">
                    <a16:creationId xmlns:a16="http://schemas.microsoft.com/office/drawing/2014/main" id="{E72549A0-FDDE-45B9-8128-86C2743E677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753985092"/>
                  </p:ext>
                </p:extLst>
              </p:nvPr>
            </p:nvGraphicFramePr>
            <p:xfrm>
              <a:off x="3470910" y="563646"/>
              <a:ext cx="203200" cy="2794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108" name="Equation" r:id="rId31" imgW="203040" imgH="279360" progId="Equation.DSMT4">
                      <p:embed/>
                    </p:oleObj>
                  </mc:Choice>
                  <mc:Fallback>
                    <p:oleObj name="Equation" r:id="rId31" imgW="203040" imgH="279360" progId="Equation.DSMT4">
                      <p:embed/>
                      <p:pic>
                        <p:nvPicPr>
                          <p:cNvPr id="48" name="对象 47">
                            <a:extLst>
                              <a:ext uri="{FF2B5EF4-FFF2-40B4-BE49-F238E27FC236}">
                                <a16:creationId xmlns:a16="http://schemas.microsoft.com/office/drawing/2014/main" id="{24282D9F-1EE9-457D-B7A1-5F849A4C8C74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32"/>
                          <a:stretch>
                            <a:fillRect/>
                          </a:stretch>
                        </p:blipFill>
                        <p:spPr>
                          <a:xfrm>
                            <a:off x="3470910" y="563646"/>
                            <a:ext cx="203200" cy="2794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54" name="对象 53">
                <a:extLst>
                  <a:ext uri="{FF2B5EF4-FFF2-40B4-BE49-F238E27FC236}">
                    <a16:creationId xmlns:a16="http://schemas.microsoft.com/office/drawing/2014/main" id="{3289201A-5410-444C-BA14-698A35B299D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85560504"/>
                  </p:ext>
                </p:extLst>
              </p:nvPr>
            </p:nvGraphicFramePr>
            <p:xfrm>
              <a:off x="3489008" y="907627"/>
              <a:ext cx="165100" cy="1143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109" name="Equation" r:id="rId33" imgW="164880" imgH="114120" progId="Equation.DSMT4">
                      <p:embed/>
                    </p:oleObj>
                  </mc:Choice>
                  <mc:Fallback>
                    <p:oleObj name="Equation" r:id="rId33" imgW="164880" imgH="114120" progId="Equation.DSMT4">
                      <p:embed/>
                      <p:pic>
                        <p:nvPicPr>
                          <p:cNvPr id="49" name="对象 48">
                            <a:extLst>
                              <a:ext uri="{FF2B5EF4-FFF2-40B4-BE49-F238E27FC236}">
                                <a16:creationId xmlns:a16="http://schemas.microsoft.com/office/drawing/2014/main" id="{35FFBF67-E00F-45BF-B7B6-F3720B4D1FCC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23"/>
                          <a:stretch>
                            <a:fillRect/>
                          </a:stretch>
                        </p:blipFill>
                        <p:spPr>
                          <a:xfrm>
                            <a:off x="3489008" y="907627"/>
                            <a:ext cx="165100" cy="1143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55" name="对象 54">
                <a:extLst>
                  <a:ext uri="{FF2B5EF4-FFF2-40B4-BE49-F238E27FC236}">
                    <a16:creationId xmlns:a16="http://schemas.microsoft.com/office/drawing/2014/main" id="{C1E9D38F-73A1-4F58-BC11-D0714CEA444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17122809"/>
                  </p:ext>
                </p:extLst>
              </p:nvPr>
            </p:nvGraphicFramePr>
            <p:xfrm>
              <a:off x="3152775" y="1085850"/>
              <a:ext cx="838200" cy="2540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110" name="Equation" r:id="rId34" imgW="838080" imgH="253800" progId="Equation.DSMT4">
                      <p:embed/>
                    </p:oleObj>
                  </mc:Choice>
                  <mc:Fallback>
                    <p:oleObj name="Equation" r:id="rId34" imgW="838080" imgH="253800" progId="Equation.DSMT4">
                      <p:embed/>
                      <p:pic>
                        <p:nvPicPr>
                          <p:cNvPr id="50" name="对象 49">
                            <a:extLst>
                              <a:ext uri="{FF2B5EF4-FFF2-40B4-BE49-F238E27FC236}">
                                <a16:creationId xmlns:a16="http://schemas.microsoft.com/office/drawing/2014/main" id="{FEE68268-79CE-436B-B17C-DCB48F7D267B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30"/>
                          <a:stretch>
                            <a:fillRect/>
                          </a:stretch>
                        </p:blipFill>
                        <p:spPr>
                          <a:xfrm>
                            <a:off x="3152775" y="1085850"/>
                            <a:ext cx="838200" cy="2540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grpSp>
          <p:nvGrpSpPr>
            <p:cNvPr id="57" name="组合 56">
              <a:extLst>
                <a:ext uri="{FF2B5EF4-FFF2-40B4-BE49-F238E27FC236}">
                  <a16:creationId xmlns:a16="http://schemas.microsoft.com/office/drawing/2014/main" id="{A9220EC8-EE09-4290-92D3-DBB3BE0AFAB3}"/>
                </a:ext>
              </a:extLst>
            </p:cNvPr>
            <p:cNvGrpSpPr/>
            <p:nvPr/>
          </p:nvGrpSpPr>
          <p:grpSpPr>
            <a:xfrm>
              <a:off x="3001486" y="3396846"/>
              <a:ext cx="1018223" cy="903877"/>
              <a:chOff x="4135437" y="3385345"/>
              <a:chExt cx="1018223" cy="903877"/>
            </a:xfrm>
          </p:grpSpPr>
          <p:sp>
            <p:nvSpPr>
              <p:cNvPr id="47" name="椭圆 46">
                <a:extLst>
                  <a:ext uri="{FF2B5EF4-FFF2-40B4-BE49-F238E27FC236}">
                    <a16:creationId xmlns:a16="http://schemas.microsoft.com/office/drawing/2014/main" id="{2BD897CD-87AF-448D-9FBD-4647C627799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35437" y="3385345"/>
                <a:ext cx="1018223" cy="903877"/>
              </a:xfrm>
              <a:prstGeom prst="ellipse">
                <a:avLst/>
              </a:prstGeom>
              <a:noFill/>
              <a:ln w="25400">
                <a:solidFill>
                  <a:srgbClr val="377EB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graphicFrame>
            <p:nvGraphicFramePr>
              <p:cNvPr id="56" name="对象 55">
                <a:extLst>
                  <a:ext uri="{FF2B5EF4-FFF2-40B4-BE49-F238E27FC236}">
                    <a16:creationId xmlns:a16="http://schemas.microsoft.com/office/drawing/2014/main" id="{91048F03-ED60-4FB2-A38F-B2C9B46AA18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24489776"/>
                  </p:ext>
                </p:extLst>
              </p:nvPr>
            </p:nvGraphicFramePr>
            <p:xfrm>
              <a:off x="4517548" y="3767433"/>
              <a:ext cx="254000" cy="1397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3111" name="Equation" r:id="rId35" imgW="254539" imgH="140405" progId="Equation.DSMT4">
                      <p:embed/>
                    </p:oleObj>
                  </mc:Choice>
                  <mc:Fallback>
                    <p:oleObj name="Equation" r:id="rId35" imgW="254539" imgH="140405" progId="Equation.DSMT4">
                      <p:embed/>
                      <p:pic>
                        <p:nvPicPr>
                          <p:cNvPr id="0" name=""/>
                          <p:cNvPicPr/>
                          <p:nvPr/>
                        </p:nvPicPr>
                        <p:blipFill>
                          <a:blip r:embed="rId36"/>
                          <a:stretch>
                            <a:fillRect/>
                          </a:stretch>
                        </p:blipFill>
                        <p:spPr>
                          <a:xfrm>
                            <a:off x="4517548" y="3767433"/>
                            <a:ext cx="254000" cy="1397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</p:grpSp>
      <p:grpSp>
        <p:nvGrpSpPr>
          <p:cNvPr id="98" name="组合 97">
            <a:extLst>
              <a:ext uri="{FF2B5EF4-FFF2-40B4-BE49-F238E27FC236}">
                <a16:creationId xmlns:a16="http://schemas.microsoft.com/office/drawing/2014/main" id="{3E25C8C5-B491-4187-8B66-F7F59B086407}"/>
              </a:ext>
            </a:extLst>
          </p:cNvPr>
          <p:cNvGrpSpPr/>
          <p:nvPr/>
        </p:nvGrpSpPr>
        <p:grpSpPr>
          <a:xfrm>
            <a:off x="5381229" y="1166278"/>
            <a:ext cx="949960" cy="843280"/>
            <a:chOff x="5381229" y="1166278"/>
            <a:chExt cx="949960" cy="843280"/>
          </a:xfrm>
        </p:grpSpPr>
        <p:sp>
          <p:nvSpPr>
            <p:cNvPr id="59" name="椭圆 58">
              <a:extLst>
                <a:ext uri="{FF2B5EF4-FFF2-40B4-BE49-F238E27FC236}">
                  <a16:creationId xmlns:a16="http://schemas.microsoft.com/office/drawing/2014/main" id="{A975FCA0-7CF2-4BB6-9C4F-4B3791E5D424}"/>
                </a:ext>
              </a:extLst>
            </p:cNvPr>
            <p:cNvSpPr>
              <a:spLocks/>
            </p:cNvSpPr>
            <p:nvPr/>
          </p:nvSpPr>
          <p:spPr>
            <a:xfrm>
              <a:off x="5381229" y="1166278"/>
              <a:ext cx="949960" cy="843280"/>
            </a:xfrm>
            <a:prstGeom prst="ellipse">
              <a:avLst/>
            </a:prstGeom>
            <a:no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60" name="对象 59">
              <a:extLst>
                <a:ext uri="{FF2B5EF4-FFF2-40B4-BE49-F238E27FC236}">
                  <a16:creationId xmlns:a16="http://schemas.microsoft.com/office/drawing/2014/main" id="{1946CD62-30CA-4961-A25F-D2D22F435B5E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084356763"/>
                </p:ext>
              </p:extLst>
            </p:nvPr>
          </p:nvGraphicFramePr>
          <p:xfrm>
            <a:off x="5773659" y="1206896"/>
            <a:ext cx="165100" cy="165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12" name="Equation" r:id="rId37" imgW="164880" imgH="164880" progId="Equation.DSMT4">
                    <p:embed/>
                  </p:oleObj>
                </mc:Choice>
                <mc:Fallback>
                  <p:oleObj name="Equation" r:id="rId37" imgW="164880" imgH="164880" progId="Equation.DSMT4">
                    <p:embed/>
                    <p:pic>
                      <p:nvPicPr>
                        <p:cNvPr id="31" name="对象 30">
                          <a:extLst>
                            <a:ext uri="{FF2B5EF4-FFF2-40B4-BE49-F238E27FC236}">
                              <a16:creationId xmlns:a16="http://schemas.microsoft.com/office/drawing/2014/main" id="{A2BAB0E6-B57C-409F-BC42-D7FBD7E68C01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38"/>
                        <a:stretch>
                          <a:fillRect/>
                        </a:stretch>
                      </p:blipFill>
                      <p:spPr>
                        <a:xfrm>
                          <a:off x="5773659" y="1206896"/>
                          <a:ext cx="165100" cy="1651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1" name="对象 60">
              <a:extLst>
                <a:ext uri="{FF2B5EF4-FFF2-40B4-BE49-F238E27FC236}">
                  <a16:creationId xmlns:a16="http://schemas.microsoft.com/office/drawing/2014/main" id="{D554EF8C-C5AD-469F-B12F-CF28683D1BFA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174605272"/>
                </p:ext>
              </p:extLst>
            </p:nvPr>
          </p:nvGraphicFramePr>
          <p:xfrm>
            <a:off x="5773659" y="1493938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13" name="Equation" r:id="rId39" imgW="164880" imgH="114120" progId="Equation.DSMT4">
                    <p:embed/>
                  </p:oleObj>
                </mc:Choice>
                <mc:Fallback>
                  <p:oleObj name="Equation" r:id="rId39" imgW="164880" imgH="114120" progId="Equation.DSMT4">
                    <p:embed/>
                    <p:pic>
                      <p:nvPicPr>
                        <p:cNvPr id="32" name="对象 31">
                          <a:extLst>
                            <a:ext uri="{FF2B5EF4-FFF2-40B4-BE49-F238E27FC236}">
                              <a16:creationId xmlns:a16="http://schemas.microsoft.com/office/drawing/2014/main" id="{025656FA-49DE-41D5-961B-8BF065A3EACC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2"/>
                        <a:stretch>
                          <a:fillRect/>
                        </a:stretch>
                      </p:blipFill>
                      <p:spPr>
                        <a:xfrm>
                          <a:off x="5773659" y="1493938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2" name="对象 61">
              <a:extLst>
                <a:ext uri="{FF2B5EF4-FFF2-40B4-BE49-F238E27FC236}">
                  <a16:creationId xmlns:a16="http://schemas.microsoft.com/office/drawing/2014/main" id="{51952470-E486-4530-BBF0-670A64521A8F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421444808"/>
                </p:ext>
              </p:extLst>
            </p:nvPr>
          </p:nvGraphicFramePr>
          <p:xfrm>
            <a:off x="5513309" y="1691084"/>
            <a:ext cx="685800" cy="2159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14" name="Equation" r:id="rId40" imgW="685800" imgH="215640" progId="Equation.DSMT4">
                    <p:embed/>
                  </p:oleObj>
                </mc:Choice>
                <mc:Fallback>
                  <p:oleObj name="Equation" r:id="rId40" imgW="685800" imgH="215640" progId="Equation.DSMT4">
                    <p:embed/>
                    <p:pic>
                      <p:nvPicPr>
                        <p:cNvPr id="33" name="对象 32">
                          <a:extLst>
                            <a:ext uri="{FF2B5EF4-FFF2-40B4-BE49-F238E27FC236}">
                              <a16:creationId xmlns:a16="http://schemas.microsoft.com/office/drawing/2014/main" id="{FCFE96D5-C5B0-428F-BA79-46AB23BEA7E7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1"/>
                        <a:stretch>
                          <a:fillRect/>
                        </a:stretch>
                      </p:blipFill>
                      <p:spPr>
                        <a:xfrm>
                          <a:off x="5513309" y="1691084"/>
                          <a:ext cx="685800" cy="2159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99" name="组合 98">
            <a:extLst>
              <a:ext uri="{FF2B5EF4-FFF2-40B4-BE49-F238E27FC236}">
                <a16:creationId xmlns:a16="http://schemas.microsoft.com/office/drawing/2014/main" id="{72C5F55B-62F9-4907-9BA9-B195F8A7BC70}"/>
              </a:ext>
            </a:extLst>
          </p:cNvPr>
          <p:cNvGrpSpPr/>
          <p:nvPr/>
        </p:nvGrpSpPr>
        <p:grpSpPr>
          <a:xfrm>
            <a:off x="5381229" y="2881243"/>
            <a:ext cx="949960" cy="843280"/>
            <a:chOff x="5381229" y="2881243"/>
            <a:chExt cx="949960" cy="843280"/>
          </a:xfrm>
        </p:grpSpPr>
        <p:sp>
          <p:nvSpPr>
            <p:cNvPr id="64" name="椭圆 63">
              <a:extLst>
                <a:ext uri="{FF2B5EF4-FFF2-40B4-BE49-F238E27FC236}">
                  <a16:creationId xmlns:a16="http://schemas.microsoft.com/office/drawing/2014/main" id="{EC821DA0-FED9-412E-8244-DDD65C775F61}"/>
                </a:ext>
              </a:extLst>
            </p:cNvPr>
            <p:cNvSpPr>
              <a:spLocks/>
            </p:cNvSpPr>
            <p:nvPr/>
          </p:nvSpPr>
          <p:spPr>
            <a:xfrm>
              <a:off x="5381229" y="2881243"/>
              <a:ext cx="949960" cy="843280"/>
            </a:xfrm>
            <a:prstGeom prst="ellipse">
              <a:avLst/>
            </a:prstGeom>
            <a:noFill/>
            <a:ln w="25400">
              <a:solidFill>
                <a:srgbClr val="E41A1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65" name="对象 64">
              <a:extLst>
                <a:ext uri="{FF2B5EF4-FFF2-40B4-BE49-F238E27FC236}">
                  <a16:creationId xmlns:a16="http://schemas.microsoft.com/office/drawing/2014/main" id="{3CCCEC5A-C4B5-4A28-99DE-0996F67E52D0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864286278"/>
                </p:ext>
              </p:extLst>
            </p:nvPr>
          </p:nvGraphicFramePr>
          <p:xfrm>
            <a:off x="5779454" y="2922588"/>
            <a:ext cx="152400" cy="165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15" name="Equation" r:id="rId42" imgW="152280" imgH="164880" progId="Equation.DSMT4">
                    <p:embed/>
                  </p:oleObj>
                </mc:Choice>
                <mc:Fallback>
                  <p:oleObj name="Equation" r:id="rId42" imgW="152280" imgH="164880" progId="Equation.DSMT4">
                    <p:embed/>
                    <p:pic>
                      <p:nvPicPr>
                        <p:cNvPr id="60" name="对象 59">
                          <a:extLst>
                            <a:ext uri="{FF2B5EF4-FFF2-40B4-BE49-F238E27FC236}">
                              <a16:creationId xmlns:a16="http://schemas.microsoft.com/office/drawing/2014/main" id="{1946CD62-30CA-4961-A25F-D2D22F435B5E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3"/>
                        <a:stretch>
                          <a:fillRect/>
                        </a:stretch>
                      </p:blipFill>
                      <p:spPr>
                        <a:xfrm>
                          <a:off x="5779454" y="2922588"/>
                          <a:ext cx="152400" cy="1651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6" name="对象 65">
              <a:extLst>
                <a:ext uri="{FF2B5EF4-FFF2-40B4-BE49-F238E27FC236}">
                  <a16:creationId xmlns:a16="http://schemas.microsoft.com/office/drawing/2014/main" id="{E6560AB3-FB40-4AD8-AB9D-F1380E65B0CB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1667892"/>
                </p:ext>
              </p:extLst>
            </p:nvPr>
          </p:nvGraphicFramePr>
          <p:xfrm>
            <a:off x="5773659" y="3208903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16" name="Equation" r:id="rId44" imgW="164880" imgH="114120" progId="Equation.DSMT4">
                    <p:embed/>
                  </p:oleObj>
                </mc:Choice>
                <mc:Fallback>
                  <p:oleObj name="Equation" r:id="rId44" imgW="164880" imgH="114120" progId="Equation.DSMT4">
                    <p:embed/>
                    <p:pic>
                      <p:nvPicPr>
                        <p:cNvPr id="61" name="对象 60">
                          <a:extLst>
                            <a:ext uri="{FF2B5EF4-FFF2-40B4-BE49-F238E27FC236}">
                              <a16:creationId xmlns:a16="http://schemas.microsoft.com/office/drawing/2014/main" id="{D554EF8C-C5AD-469F-B12F-CF28683D1BFA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2"/>
                        <a:stretch>
                          <a:fillRect/>
                        </a:stretch>
                      </p:blipFill>
                      <p:spPr>
                        <a:xfrm>
                          <a:off x="5773659" y="3208903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7" name="对象 66">
              <a:extLst>
                <a:ext uri="{FF2B5EF4-FFF2-40B4-BE49-F238E27FC236}">
                  <a16:creationId xmlns:a16="http://schemas.microsoft.com/office/drawing/2014/main" id="{6D18E743-8D8A-4EDD-AB76-391F7987AE8F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228555355"/>
                </p:ext>
              </p:extLst>
            </p:nvPr>
          </p:nvGraphicFramePr>
          <p:xfrm>
            <a:off x="5513309" y="3406049"/>
            <a:ext cx="685800" cy="2159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17" name="Equation" r:id="rId45" imgW="685800" imgH="215640" progId="Equation.DSMT4">
                    <p:embed/>
                  </p:oleObj>
                </mc:Choice>
                <mc:Fallback>
                  <p:oleObj name="Equation" r:id="rId45" imgW="685800" imgH="215640" progId="Equation.DSMT4">
                    <p:embed/>
                    <p:pic>
                      <p:nvPicPr>
                        <p:cNvPr id="62" name="对象 61">
                          <a:extLst>
                            <a:ext uri="{FF2B5EF4-FFF2-40B4-BE49-F238E27FC236}">
                              <a16:creationId xmlns:a16="http://schemas.microsoft.com/office/drawing/2014/main" id="{51952470-E486-4530-BBF0-670A64521A8F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6"/>
                        <a:stretch>
                          <a:fillRect/>
                        </a:stretch>
                      </p:blipFill>
                      <p:spPr>
                        <a:xfrm>
                          <a:off x="5513309" y="3406049"/>
                          <a:ext cx="685800" cy="2159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cxnSp>
        <p:nvCxnSpPr>
          <p:cNvPr id="69" name="直接箭头连接符 68">
            <a:extLst>
              <a:ext uri="{FF2B5EF4-FFF2-40B4-BE49-F238E27FC236}">
                <a16:creationId xmlns:a16="http://schemas.microsoft.com/office/drawing/2014/main" id="{FE88C088-894D-49C0-AA50-1BC68593B252}"/>
              </a:ext>
            </a:extLst>
          </p:cNvPr>
          <p:cNvCxnSpPr>
            <a:cxnSpLocks/>
            <a:stCxn id="36" idx="4"/>
            <a:endCxn id="43" idx="0"/>
          </p:cNvCxnSpPr>
          <p:nvPr/>
        </p:nvCxnSpPr>
        <p:spPr>
          <a:xfrm flipH="1">
            <a:off x="3506788" y="1483844"/>
            <a:ext cx="3810" cy="496702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箭头连接符 70">
            <a:extLst>
              <a:ext uri="{FF2B5EF4-FFF2-40B4-BE49-F238E27FC236}">
                <a16:creationId xmlns:a16="http://schemas.microsoft.com/office/drawing/2014/main" id="{B88A0CD3-DAB3-433E-84A9-2EEDDDDF4E3C}"/>
              </a:ext>
            </a:extLst>
          </p:cNvPr>
          <p:cNvCxnSpPr>
            <a:cxnSpLocks/>
            <a:stCxn id="42" idx="4"/>
            <a:endCxn id="47" idx="0"/>
          </p:cNvCxnSpPr>
          <p:nvPr/>
        </p:nvCxnSpPr>
        <p:spPr>
          <a:xfrm>
            <a:off x="3510598" y="2900144"/>
            <a:ext cx="0" cy="496702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箭头连接符 74">
            <a:extLst>
              <a:ext uri="{FF2B5EF4-FFF2-40B4-BE49-F238E27FC236}">
                <a16:creationId xmlns:a16="http://schemas.microsoft.com/office/drawing/2014/main" id="{0AB7074F-487C-466B-B535-E1E40F5AA725}"/>
              </a:ext>
            </a:extLst>
          </p:cNvPr>
          <p:cNvCxnSpPr>
            <a:cxnSpLocks/>
            <a:stCxn id="47" idx="4"/>
            <a:endCxn id="52" idx="0"/>
          </p:cNvCxnSpPr>
          <p:nvPr/>
        </p:nvCxnSpPr>
        <p:spPr>
          <a:xfrm>
            <a:off x="3510598" y="4300723"/>
            <a:ext cx="0" cy="513023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接箭头连接符 76">
            <a:extLst>
              <a:ext uri="{FF2B5EF4-FFF2-40B4-BE49-F238E27FC236}">
                <a16:creationId xmlns:a16="http://schemas.microsoft.com/office/drawing/2014/main" id="{4E74D707-8B52-4644-BB3C-BDF67AC8C024}"/>
              </a:ext>
            </a:extLst>
          </p:cNvPr>
          <p:cNvCxnSpPr>
            <a:stCxn id="36" idx="5"/>
            <a:endCxn id="64" idx="1"/>
          </p:cNvCxnSpPr>
          <p:nvPr/>
        </p:nvCxnSpPr>
        <p:spPr>
          <a:xfrm>
            <a:off x="3870594" y="1351474"/>
            <a:ext cx="1649753" cy="1653264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箭头连接符 78">
            <a:extLst>
              <a:ext uri="{FF2B5EF4-FFF2-40B4-BE49-F238E27FC236}">
                <a16:creationId xmlns:a16="http://schemas.microsoft.com/office/drawing/2014/main" id="{C8DF7A0A-DC6F-4634-9617-0D8B5AE9C34F}"/>
              </a:ext>
            </a:extLst>
          </p:cNvPr>
          <p:cNvCxnSpPr>
            <a:stCxn id="42" idx="5"/>
            <a:endCxn id="64" idx="2"/>
          </p:cNvCxnSpPr>
          <p:nvPr/>
        </p:nvCxnSpPr>
        <p:spPr>
          <a:xfrm>
            <a:off x="3870594" y="2767774"/>
            <a:ext cx="1510635" cy="535109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箭头连接符 80">
            <a:extLst>
              <a:ext uri="{FF2B5EF4-FFF2-40B4-BE49-F238E27FC236}">
                <a16:creationId xmlns:a16="http://schemas.microsoft.com/office/drawing/2014/main" id="{823337AC-D7FC-4B50-9859-E70A8EDF42A7}"/>
              </a:ext>
            </a:extLst>
          </p:cNvPr>
          <p:cNvCxnSpPr>
            <a:cxnSpLocks/>
            <a:stCxn id="47" idx="6"/>
            <a:endCxn id="64" idx="3"/>
          </p:cNvCxnSpPr>
          <p:nvPr/>
        </p:nvCxnSpPr>
        <p:spPr>
          <a:xfrm flipV="1">
            <a:off x="4019709" y="3601028"/>
            <a:ext cx="1500638" cy="247757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箭头连接符 82">
            <a:extLst>
              <a:ext uri="{FF2B5EF4-FFF2-40B4-BE49-F238E27FC236}">
                <a16:creationId xmlns:a16="http://schemas.microsoft.com/office/drawing/2014/main" id="{F8F1D601-E349-4BCC-95FA-809BAD6E00EF}"/>
              </a:ext>
            </a:extLst>
          </p:cNvPr>
          <p:cNvCxnSpPr>
            <a:stCxn id="52" idx="6"/>
            <a:endCxn id="64" idx="4"/>
          </p:cNvCxnSpPr>
          <p:nvPr/>
        </p:nvCxnSpPr>
        <p:spPr>
          <a:xfrm flipV="1">
            <a:off x="4019709" y="3724523"/>
            <a:ext cx="1836500" cy="1541162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箭头连接符 84">
            <a:extLst>
              <a:ext uri="{FF2B5EF4-FFF2-40B4-BE49-F238E27FC236}">
                <a16:creationId xmlns:a16="http://schemas.microsoft.com/office/drawing/2014/main" id="{D7E3E795-E5D4-42F8-BBA9-EB66C0886F96}"/>
              </a:ext>
            </a:extLst>
          </p:cNvPr>
          <p:cNvCxnSpPr>
            <a:stCxn id="5" idx="2"/>
            <a:endCxn id="64" idx="7"/>
          </p:cNvCxnSpPr>
          <p:nvPr/>
        </p:nvCxnSpPr>
        <p:spPr>
          <a:xfrm flipH="1">
            <a:off x="6192071" y="1219412"/>
            <a:ext cx="1598427" cy="1785326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箭头连接符 86">
            <a:extLst>
              <a:ext uri="{FF2B5EF4-FFF2-40B4-BE49-F238E27FC236}">
                <a16:creationId xmlns:a16="http://schemas.microsoft.com/office/drawing/2014/main" id="{BE180768-1875-4DD2-ABC0-DA96E950EB99}"/>
              </a:ext>
            </a:extLst>
          </p:cNvPr>
          <p:cNvCxnSpPr>
            <a:stCxn id="20" idx="2"/>
            <a:endCxn id="64" idx="6"/>
          </p:cNvCxnSpPr>
          <p:nvPr/>
        </p:nvCxnSpPr>
        <p:spPr>
          <a:xfrm flipH="1">
            <a:off x="6331189" y="2542576"/>
            <a:ext cx="1459309" cy="760307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接箭头连接符 88">
            <a:extLst>
              <a:ext uri="{FF2B5EF4-FFF2-40B4-BE49-F238E27FC236}">
                <a16:creationId xmlns:a16="http://schemas.microsoft.com/office/drawing/2014/main" id="{AD65765B-9F87-431E-A538-BFAE8F51674B}"/>
              </a:ext>
            </a:extLst>
          </p:cNvPr>
          <p:cNvCxnSpPr>
            <a:cxnSpLocks/>
            <a:stCxn id="25" idx="2"/>
            <a:endCxn id="64" idx="5"/>
          </p:cNvCxnSpPr>
          <p:nvPr/>
        </p:nvCxnSpPr>
        <p:spPr>
          <a:xfrm flipH="1" flipV="1">
            <a:off x="6192071" y="3601028"/>
            <a:ext cx="1598427" cy="248625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箭头连接符 90">
            <a:extLst>
              <a:ext uri="{FF2B5EF4-FFF2-40B4-BE49-F238E27FC236}">
                <a16:creationId xmlns:a16="http://schemas.microsoft.com/office/drawing/2014/main" id="{1A30FE00-A421-4372-8530-A09E595FDAB6}"/>
              </a:ext>
            </a:extLst>
          </p:cNvPr>
          <p:cNvCxnSpPr>
            <a:stCxn id="30" idx="2"/>
          </p:cNvCxnSpPr>
          <p:nvPr/>
        </p:nvCxnSpPr>
        <p:spPr>
          <a:xfrm flipH="1" flipV="1">
            <a:off x="6012074" y="3704194"/>
            <a:ext cx="1778424" cy="1468622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接箭头连接符 92">
            <a:extLst>
              <a:ext uri="{FF2B5EF4-FFF2-40B4-BE49-F238E27FC236}">
                <a16:creationId xmlns:a16="http://schemas.microsoft.com/office/drawing/2014/main" id="{59CE88ED-8EE2-409B-ADA2-A042DCD8F285}"/>
              </a:ext>
            </a:extLst>
          </p:cNvPr>
          <p:cNvCxnSpPr>
            <a:stCxn id="59" idx="4"/>
            <a:endCxn id="64" idx="0"/>
          </p:cNvCxnSpPr>
          <p:nvPr/>
        </p:nvCxnSpPr>
        <p:spPr>
          <a:xfrm>
            <a:off x="5856209" y="2009558"/>
            <a:ext cx="0" cy="871685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56522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>
            <a:extLst>
              <a:ext uri="{FF2B5EF4-FFF2-40B4-BE49-F238E27FC236}">
                <a16:creationId xmlns:a16="http://schemas.microsoft.com/office/drawing/2014/main" id="{E48B36C6-7C32-4715-A266-D73FCE815F16}"/>
              </a:ext>
            </a:extLst>
          </p:cNvPr>
          <p:cNvGrpSpPr/>
          <p:nvPr/>
        </p:nvGrpSpPr>
        <p:grpSpPr>
          <a:xfrm>
            <a:off x="7790498" y="781685"/>
            <a:ext cx="949960" cy="859367"/>
            <a:chOff x="9172258" y="1127125"/>
            <a:chExt cx="949960" cy="859367"/>
          </a:xfrm>
        </p:grpSpPr>
        <p:sp>
          <p:nvSpPr>
            <p:cNvPr id="5" name="椭圆 4">
              <a:extLst>
                <a:ext uri="{FF2B5EF4-FFF2-40B4-BE49-F238E27FC236}">
                  <a16:creationId xmlns:a16="http://schemas.microsoft.com/office/drawing/2014/main" id="{09BB47BD-43E3-4928-B4D4-848D4AE74535}"/>
                </a:ext>
              </a:extLst>
            </p:cNvPr>
            <p:cNvSpPr>
              <a:spLocks/>
            </p:cNvSpPr>
            <p:nvPr/>
          </p:nvSpPr>
          <p:spPr>
            <a:xfrm>
              <a:off x="9172258" y="1143212"/>
              <a:ext cx="949960" cy="843280"/>
            </a:xfrm>
            <a:prstGeom prst="ellipse">
              <a:avLst/>
            </a:prstGeom>
            <a:no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12" name="对象 11">
              <a:extLst>
                <a:ext uri="{FF2B5EF4-FFF2-40B4-BE49-F238E27FC236}">
                  <a16:creationId xmlns:a16="http://schemas.microsoft.com/office/drawing/2014/main" id="{1EB5A1FF-97A4-4ED1-B1DC-F84D688F0238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532938" y="1127125"/>
            <a:ext cx="22860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260" name="Equation" r:id="rId3" imgW="228600" imgH="279360" progId="Equation.DSMT4">
                    <p:embed/>
                  </p:oleObj>
                </mc:Choice>
                <mc:Fallback>
                  <p:oleObj name="Equation" r:id="rId3" imgW="228600" imgH="279360" progId="Equation.DSMT4">
                    <p:embed/>
                    <p:pic>
                      <p:nvPicPr>
                        <p:cNvPr id="12" name="对象 11">
                          <a:extLst>
                            <a:ext uri="{FF2B5EF4-FFF2-40B4-BE49-F238E27FC236}">
                              <a16:creationId xmlns:a16="http://schemas.microsoft.com/office/drawing/2014/main" id="{1EB5A1FF-97A4-4ED1-B1DC-F84D688F0238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9532938" y="1127125"/>
                          <a:ext cx="228600" cy="279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3" name="对象 12">
              <a:extLst>
                <a:ext uri="{FF2B5EF4-FFF2-40B4-BE49-F238E27FC236}">
                  <a16:creationId xmlns:a16="http://schemas.microsoft.com/office/drawing/2014/main" id="{11F12D60-D769-4635-834E-BD62CA0C97C4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564688" y="1470872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261" name="Equation" r:id="rId5" imgW="164880" imgH="114120" progId="Equation.DSMT4">
                    <p:embed/>
                  </p:oleObj>
                </mc:Choice>
                <mc:Fallback>
                  <p:oleObj name="Equation" r:id="rId5" imgW="164880" imgH="114120" progId="Equation.DSMT4">
                    <p:embed/>
                    <p:pic>
                      <p:nvPicPr>
                        <p:cNvPr id="13" name="对象 12">
                          <a:extLst>
                            <a:ext uri="{FF2B5EF4-FFF2-40B4-BE49-F238E27FC236}">
                              <a16:creationId xmlns:a16="http://schemas.microsoft.com/office/drawing/2014/main" id="{11F12D60-D769-4635-834E-BD62CA0C97C4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9564688" y="1470872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7" name="对象 16">
              <a:extLst>
                <a:ext uri="{FF2B5EF4-FFF2-40B4-BE49-F238E27FC236}">
                  <a16:creationId xmlns:a16="http://schemas.microsoft.com/office/drawing/2014/main" id="{2D95B63C-64A1-42DF-8F07-4261872DEF0B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291638" y="1649519"/>
            <a:ext cx="711200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262" name="Equation" r:id="rId7" imgW="711000" imgH="253800" progId="Equation.DSMT4">
                    <p:embed/>
                  </p:oleObj>
                </mc:Choice>
                <mc:Fallback>
                  <p:oleObj name="Equation" r:id="rId7" imgW="711000" imgH="253800" progId="Equation.DSMT4">
                    <p:embed/>
                    <p:pic>
                      <p:nvPicPr>
                        <p:cNvPr id="17" name="对象 16">
                          <a:extLst>
                            <a:ext uri="{FF2B5EF4-FFF2-40B4-BE49-F238E27FC236}">
                              <a16:creationId xmlns:a16="http://schemas.microsoft.com/office/drawing/2014/main" id="{2D95B63C-64A1-42DF-8F07-4261872DEF0B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9291638" y="1649519"/>
                          <a:ext cx="711200" cy="254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8230391F-5A43-4FB3-8AFC-3365F4D0AFB3}"/>
              </a:ext>
            </a:extLst>
          </p:cNvPr>
          <p:cNvGrpSpPr/>
          <p:nvPr/>
        </p:nvGrpSpPr>
        <p:grpSpPr>
          <a:xfrm>
            <a:off x="7790498" y="2104849"/>
            <a:ext cx="949960" cy="859367"/>
            <a:chOff x="9172258" y="1127125"/>
            <a:chExt cx="949960" cy="859367"/>
          </a:xfrm>
        </p:grpSpPr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2BA595D8-09B5-4C8A-AE5C-614610C28F4D}"/>
                </a:ext>
              </a:extLst>
            </p:cNvPr>
            <p:cNvSpPr>
              <a:spLocks/>
            </p:cNvSpPr>
            <p:nvPr/>
          </p:nvSpPr>
          <p:spPr>
            <a:xfrm>
              <a:off x="9172258" y="1143212"/>
              <a:ext cx="949960" cy="843280"/>
            </a:xfrm>
            <a:prstGeom prst="ellipse">
              <a:avLst/>
            </a:prstGeom>
            <a:no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21" name="对象 20">
              <a:extLst>
                <a:ext uri="{FF2B5EF4-FFF2-40B4-BE49-F238E27FC236}">
                  <a16:creationId xmlns:a16="http://schemas.microsoft.com/office/drawing/2014/main" id="{27113579-E04F-4B17-89B7-53E4AFC90AAD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546273" y="1127125"/>
            <a:ext cx="20320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263" name="Equation" r:id="rId9" imgW="203040" imgH="279360" progId="Equation.DSMT4">
                    <p:embed/>
                  </p:oleObj>
                </mc:Choice>
                <mc:Fallback>
                  <p:oleObj name="Equation" r:id="rId9" imgW="203040" imgH="279360" progId="Equation.DSMT4">
                    <p:embed/>
                    <p:pic>
                      <p:nvPicPr>
                        <p:cNvPr id="21" name="对象 20">
                          <a:extLst>
                            <a:ext uri="{FF2B5EF4-FFF2-40B4-BE49-F238E27FC236}">
                              <a16:creationId xmlns:a16="http://schemas.microsoft.com/office/drawing/2014/main" id="{27113579-E04F-4B17-89B7-53E4AFC90AAD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0"/>
                        <a:stretch>
                          <a:fillRect/>
                        </a:stretch>
                      </p:blipFill>
                      <p:spPr>
                        <a:xfrm>
                          <a:off x="9546273" y="1127125"/>
                          <a:ext cx="203200" cy="279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2" name="对象 21">
              <a:extLst>
                <a:ext uri="{FF2B5EF4-FFF2-40B4-BE49-F238E27FC236}">
                  <a16:creationId xmlns:a16="http://schemas.microsoft.com/office/drawing/2014/main" id="{DF1F989E-6FB9-489D-9D51-254F89677AC7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564688" y="1470872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264" name="Equation" r:id="rId11" imgW="164880" imgH="114120" progId="Equation.DSMT4">
                    <p:embed/>
                  </p:oleObj>
                </mc:Choice>
                <mc:Fallback>
                  <p:oleObj name="Equation" r:id="rId11" imgW="164880" imgH="114120" progId="Equation.DSMT4">
                    <p:embed/>
                    <p:pic>
                      <p:nvPicPr>
                        <p:cNvPr id="22" name="对象 21">
                          <a:extLst>
                            <a:ext uri="{FF2B5EF4-FFF2-40B4-BE49-F238E27FC236}">
                              <a16:creationId xmlns:a16="http://schemas.microsoft.com/office/drawing/2014/main" id="{DF1F989E-6FB9-489D-9D51-254F89677AC7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2"/>
                        <a:stretch>
                          <a:fillRect/>
                        </a:stretch>
                      </p:blipFill>
                      <p:spPr>
                        <a:xfrm>
                          <a:off x="9564688" y="1470872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3" name="对象 22">
              <a:extLst>
                <a:ext uri="{FF2B5EF4-FFF2-40B4-BE49-F238E27FC236}">
                  <a16:creationId xmlns:a16="http://schemas.microsoft.com/office/drawing/2014/main" id="{83228B05-3080-4E62-A189-D05A54051D5C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291638" y="1649519"/>
            <a:ext cx="711200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265" name="Equation" r:id="rId13" imgW="711000" imgH="253800" progId="Equation.DSMT4">
                    <p:embed/>
                  </p:oleObj>
                </mc:Choice>
                <mc:Fallback>
                  <p:oleObj name="Equation" r:id="rId13" imgW="711000" imgH="253800" progId="Equation.DSMT4">
                    <p:embed/>
                    <p:pic>
                      <p:nvPicPr>
                        <p:cNvPr id="23" name="对象 22">
                          <a:extLst>
                            <a:ext uri="{FF2B5EF4-FFF2-40B4-BE49-F238E27FC236}">
                              <a16:creationId xmlns:a16="http://schemas.microsoft.com/office/drawing/2014/main" id="{83228B05-3080-4E62-A189-D05A54051D5C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9291638" y="1649519"/>
                          <a:ext cx="711200" cy="254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CF25653E-A2B1-4D22-93A0-D999D08C80E0}"/>
              </a:ext>
            </a:extLst>
          </p:cNvPr>
          <p:cNvGrpSpPr/>
          <p:nvPr/>
        </p:nvGrpSpPr>
        <p:grpSpPr>
          <a:xfrm>
            <a:off x="7790498" y="4735089"/>
            <a:ext cx="949960" cy="859367"/>
            <a:chOff x="9172258" y="1127125"/>
            <a:chExt cx="949960" cy="859367"/>
          </a:xfrm>
        </p:grpSpPr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1B19D9B0-FB81-4268-B05B-B3C69270A4EA}"/>
                </a:ext>
              </a:extLst>
            </p:cNvPr>
            <p:cNvSpPr>
              <a:spLocks/>
            </p:cNvSpPr>
            <p:nvPr/>
          </p:nvSpPr>
          <p:spPr>
            <a:xfrm>
              <a:off x="9172258" y="1143212"/>
              <a:ext cx="949960" cy="843280"/>
            </a:xfrm>
            <a:prstGeom prst="ellipse">
              <a:avLst/>
            </a:prstGeom>
            <a:no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31" name="对象 30">
              <a:extLst>
                <a:ext uri="{FF2B5EF4-FFF2-40B4-BE49-F238E27FC236}">
                  <a16:creationId xmlns:a16="http://schemas.microsoft.com/office/drawing/2014/main" id="{A2BAB0E6-B57C-409F-BC42-D7FBD7E68C01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532938" y="1127125"/>
            <a:ext cx="22860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266" name="Equation" r:id="rId14" imgW="228600" imgH="279360" progId="Equation.DSMT4">
                    <p:embed/>
                  </p:oleObj>
                </mc:Choice>
                <mc:Fallback>
                  <p:oleObj name="Equation" r:id="rId14" imgW="228600" imgH="279360" progId="Equation.DSMT4">
                    <p:embed/>
                    <p:pic>
                      <p:nvPicPr>
                        <p:cNvPr id="31" name="对象 30">
                          <a:extLst>
                            <a:ext uri="{FF2B5EF4-FFF2-40B4-BE49-F238E27FC236}">
                              <a16:creationId xmlns:a16="http://schemas.microsoft.com/office/drawing/2014/main" id="{A2BAB0E6-B57C-409F-BC42-D7FBD7E68C01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5"/>
                        <a:stretch>
                          <a:fillRect/>
                        </a:stretch>
                      </p:blipFill>
                      <p:spPr>
                        <a:xfrm>
                          <a:off x="9532938" y="1127125"/>
                          <a:ext cx="228600" cy="279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2" name="对象 31">
              <a:extLst>
                <a:ext uri="{FF2B5EF4-FFF2-40B4-BE49-F238E27FC236}">
                  <a16:creationId xmlns:a16="http://schemas.microsoft.com/office/drawing/2014/main" id="{025656FA-49DE-41D5-961B-8BF065A3EACC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564688" y="1470872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267" name="Equation" r:id="rId16" imgW="164880" imgH="114120" progId="Equation.DSMT4">
                    <p:embed/>
                  </p:oleObj>
                </mc:Choice>
                <mc:Fallback>
                  <p:oleObj name="Equation" r:id="rId16" imgW="164880" imgH="114120" progId="Equation.DSMT4">
                    <p:embed/>
                    <p:pic>
                      <p:nvPicPr>
                        <p:cNvPr id="32" name="对象 31">
                          <a:extLst>
                            <a:ext uri="{FF2B5EF4-FFF2-40B4-BE49-F238E27FC236}">
                              <a16:creationId xmlns:a16="http://schemas.microsoft.com/office/drawing/2014/main" id="{025656FA-49DE-41D5-961B-8BF065A3EACC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2"/>
                        <a:stretch>
                          <a:fillRect/>
                        </a:stretch>
                      </p:blipFill>
                      <p:spPr>
                        <a:xfrm>
                          <a:off x="9564688" y="1470872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3" name="对象 32">
              <a:extLst>
                <a:ext uri="{FF2B5EF4-FFF2-40B4-BE49-F238E27FC236}">
                  <a16:creationId xmlns:a16="http://schemas.microsoft.com/office/drawing/2014/main" id="{FCFE96D5-C5B0-428F-BA79-46AB23BEA7E7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291638" y="1649519"/>
            <a:ext cx="711200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268" name="Equation" r:id="rId17" imgW="711000" imgH="253800" progId="Equation.DSMT4">
                    <p:embed/>
                  </p:oleObj>
                </mc:Choice>
                <mc:Fallback>
                  <p:oleObj name="Equation" r:id="rId17" imgW="711000" imgH="253800" progId="Equation.DSMT4">
                    <p:embed/>
                    <p:pic>
                      <p:nvPicPr>
                        <p:cNvPr id="33" name="对象 32">
                          <a:extLst>
                            <a:ext uri="{FF2B5EF4-FFF2-40B4-BE49-F238E27FC236}">
                              <a16:creationId xmlns:a16="http://schemas.microsoft.com/office/drawing/2014/main" id="{FCFE96D5-C5B0-428F-BA79-46AB23BEA7E7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9291638" y="1649519"/>
                          <a:ext cx="711200" cy="254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95" name="组合 94">
            <a:extLst>
              <a:ext uri="{FF2B5EF4-FFF2-40B4-BE49-F238E27FC236}">
                <a16:creationId xmlns:a16="http://schemas.microsoft.com/office/drawing/2014/main" id="{F397B8FD-7A0B-4F56-A7DA-A9DEC82C84C1}"/>
              </a:ext>
            </a:extLst>
          </p:cNvPr>
          <p:cNvGrpSpPr/>
          <p:nvPr/>
        </p:nvGrpSpPr>
        <p:grpSpPr>
          <a:xfrm>
            <a:off x="7790498" y="3428013"/>
            <a:ext cx="949960" cy="843280"/>
            <a:chOff x="7790498" y="3428013"/>
            <a:chExt cx="949960" cy="843280"/>
          </a:xfrm>
        </p:grpSpPr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F8102963-084B-41B8-AC59-66DBBB1E5894}"/>
                </a:ext>
              </a:extLst>
            </p:cNvPr>
            <p:cNvSpPr>
              <a:spLocks/>
            </p:cNvSpPr>
            <p:nvPr/>
          </p:nvSpPr>
          <p:spPr>
            <a:xfrm>
              <a:off x="7790498" y="3428013"/>
              <a:ext cx="949960" cy="843280"/>
            </a:xfrm>
            <a:prstGeom prst="ellipse">
              <a:avLst/>
            </a:prstGeom>
            <a:no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aphicFrame>
          <p:nvGraphicFramePr>
            <p:cNvPr id="27" name="对象 26">
              <a:extLst>
                <a:ext uri="{FF2B5EF4-FFF2-40B4-BE49-F238E27FC236}">
                  <a16:creationId xmlns:a16="http://schemas.microsoft.com/office/drawing/2014/main" id="{850CCBD3-9740-4B75-AD3C-30DFA56C9B9C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8138478" y="3779803"/>
            <a:ext cx="254000" cy="1397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269" name="Equation" r:id="rId18" imgW="253800" imgH="139680" progId="Equation.DSMT4">
                    <p:embed/>
                  </p:oleObj>
                </mc:Choice>
                <mc:Fallback>
                  <p:oleObj name="Equation" r:id="rId18" imgW="253800" imgH="139680" progId="Equation.DSMT4">
                    <p:embed/>
                    <p:pic>
                      <p:nvPicPr>
                        <p:cNvPr id="27" name="对象 26">
                          <a:extLst>
                            <a:ext uri="{FF2B5EF4-FFF2-40B4-BE49-F238E27FC236}">
                              <a16:creationId xmlns:a16="http://schemas.microsoft.com/office/drawing/2014/main" id="{850CCBD3-9740-4B75-AD3C-30DFA56C9B9C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9"/>
                        <a:stretch>
                          <a:fillRect/>
                        </a:stretch>
                      </p:blipFill>
                      <p:spPr>
                        <a:xfrm>
                          <a:off x="8138478" y="3779803"/>
                          <a:ext cx="254000" cy="1397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518F27B4-5FC5-4A69-A0CC-981E8C041B89}"/>
              </a:ext>
            </a:extLst>
          </p:cNvPr>
          <p:cNvGrpSpPr/>
          <p:nvPr/>
        </p:nvGrpSpPr>
        <p:grpSpPr>
          <a:xfrm>
            <a:off x="3001486" y="563563"/>
            <a:ext cx="1018223" cy="920281"/>
            <a:chOff x="3066097" y="563563"/>
            <a:chExt cx="1018223" cy="920281"/>
          </a:xfrm>
        </p:grpSpPr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0E444870-1B27-4C2B-B122-BB0FDD958B30}"/>
                </a:ext>
              </a:extLst>
            </p:cNvPr>
            <p:cNvSpPr>
              <a:spLocks/>
            </p:cNvSpPr>
            <p:nvPr/>
          </p:nvSpPr>
          <p:spPr>
            <a:xfrm>
              <a:off x="3066097" y="579967"/>
              <a:ext cx="1018223" cy="903877"/>
            </a:xfrm>
            <a:prstGeom prst="ellipse">
              <a:avLst/>
            </a:prstGeom>
            <a:no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aphicFrame>
          <p:nvGraphicFramePr>
            <p:cNvPr id="37" name="对象 36">
              <a:extLst>
                <a:ext uri="{FF2B5EF4-FFF2-40B4-BE49-F238E27FC236}">
                  <a16:creationId xmlns:a16="http://schemas.microsoft.com/office/drawing/2014/main" id="{EA75769A-C0CE-4C45-B344-180F66AEBAE0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482975" y="563563"/>
            <a:ext cx="17780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270" name="Equation" r:id="rId20" imgW="177480" imgH="279360" progId="Equation.DSMT4">
                    <p:embed/>
                  </p:oleObj>
                </mc:Choice>
                <mc:Fallback>
                  <p:oleObj name="Equation" r:id="rId20" imgW="177480" imgH="279360" progId="Equation.DSMT4">
                    <p:embed/>
                    <p:pic>
                      <p:nvPicPr>
                        <p:cNvPr id="37" name="对象 36">
                          <a:extLst>
                            <a:ext uri="{FF2B5EF4-FFF2-40B4-BE49-F238E27FC236}">
                              <a16:creationId xmlns:a16="http://schemas.microsoft.com/office/drawing/2014/main" id="{EA75769A-C0CE-4C45-B344-180F66AEBAE0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1"/>
                        <a:stretch>
                          <a:fillRect/>
                        </a:stretch>
                      </p:blipFill>
                      <p:spPr>
                        <a:xfrm>
                          <a:off x="3482975" y="563563"/>
                          <a:ext cx="177800" cy="279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8" name="对象 37">
              <a:extLst>
                <a:ext uri="{FF2B5EF4-FFF2-40B4-BE49-F238E27FC236}">
                  <a16:creationId xmlns:a16="http://schemas.microsoft.com/office/drawing/2014/main" id="{B6A0ACEA-EBF2-4B58-95FB-F4B63C344C90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489008" y="907627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271" name="Equation" r:id="rId22" imgW="164880" imgH="114120" progId="Equation.DSMT4">
                    <p:embed/>
                  </p:oleObj>
                </mc:Choice>
                <mc:Fallback>
                  <p:oleObj name="Equation" r:id="rId22" imgW="164880" imgH="114120" progId="Equation.DSMT4">
                    <p:embed/>
                    <p:pic>
                      <p:nvPicPr>
                        <p:cNvPr id="38" name="对象 37">
                          <a:extLst>
                            <a:ext uri="{FF2B5EF4-FFF2-40B4-BE49-F238E27FC236}">
                              <a16:creationId xmlns:a16="http://schemas.microsoft.com/office/drawing/2014/main" id="{B6A0ACEA-EBF2-4B58-95FB-F4B63C344C90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3"/>
                        <a:stretch>
                          <a:fillRect/>
                        </a:stretch>
                      </p:blipFill>
                      <p:spPr>
                        <a:xfrm>
                          <a:off x="3489008" y="907627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9" name="对象 38">
              <a:extLst>
                <a:ext uri="{FF2B5EF4-FFF2-40B4-BE49-F238E27FC236}">
                  <a16:creationId xmlns:a16="http://schemas.microsoft.com/office/drawing/2014/main" id="{36F81529-0EBF-4F1B-9853-2F8D1F143ECF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152775" y="1085850"/>
            <a:ext cx="838200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272" name="Equation" r:id="rId24" imgW="838080" imgH="253800" progId="Equation.DSMT4">
                    <p:embed/>
                  </p:oleObj>
                </mc:Choice>
                <mc:Fallback>
                  <p:oleObj name="Equation" r:id="rId24" imgW="838080" imgH="253800" progId="Equation.DSMT4">
                    <p:embed/>
                    <p:pic>
                      <p:nvPicPr>
                        <p:cNvPr id="39" name="对象 38">
                          <a:extLst>
                            <a:ext uri="{FF2B5EF4-FFF2-40B4-BE49-F238E27FC236}">
                              <a16:creationId xmlns:a16="http://schemas.microsoft.com/office/drawing/2014/main" id="{36F81529-0EBF-4F1B-9853-2F8D1F143ECF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5"/>
                        <a:stretch>
                          <a:fillRect/>
                        </a:stretch>
                      </p:blipFill>
                      <p:spPr>
                        <a:xfrm>
                          <a:off x="3152775" y="1085850"/>
                          <a:ext cx="838200" cy="254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100" name="组合 99">
            <a:extLst>
              <a:ext uri="{FF2B5EF4-FFF2-40B4-BE49-F238E27FC236}">
                <a16:creationId xmlns:a16="http://schemas.microsoft.com/office/drawing/2014/main" id="{B2DB6D16-0904-4E86-AEFD-9F70822BC479}"/>
              </a:ext>
            </a:extLst>
          </p:cNvPr>
          <p:cNvGrpSpPr/>
          <p:nvPr/>
        </p:nvGrpSpPr>
        <p:grpSpPr>
          <a:xfrm>
            <a:off x="3001486" y="1980546"/>
            <a:ext cx="1018223" cy="3737077"/>
            <a:chOff x="3001486" y="1980546"/>
            <a:chExt cx="1018223" cy="3737077"/>
          </a:xfrm>
        </p:grpSpPr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75839778-136C-421F-AB7A-4B5F1266BF49}"/>
                </a:ext>
              </a:extLst>
            </p:cNvPr>
            <p:cNvGrpSpPr/>
            <p:nvPr/>
          </p:nvGrpSpPr>
          <p:grpSpPr>
            <a:xfrm>
              <a:off x="3001486" y="1980546"/>
              <a:ext cx="1018223" cy="919598"/>
              <a:chOff x="3066097" y="564246"/>
              <a:chExt cx="1018223" cy="919598"/>
            </a:xfrm>
          </p:grpSpPr>
          <p:sp>
            <p:nvSpPr>
              <p:cNvPr id="42" name="椭圆 41">
                <a:extLst>
                  <a:ext uri="{FF2B5EF4-FFF2-40B4-BE49-F238E27FC236}">
                    <a16:creationId xmlns:a16="http://schemas.microsoft.com/office/drawing/2014/main" id="{F0EC0E03-D468-4FBD-9450-47EA3A3E676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66097" y="579967"/>
                <a:ext cx="1018223" cy="903877"/>
              </a:xfrm>
              <a:prstGeom prst="ellipse">
                <a:avLst/>
              </a:prstGeom>
              <a:noFill/>
              <a:ln w="25400">
                <a:solidFill>
                  <a:srgbClr val="377EB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graphicFrame>
            <p:nvGraphicFramePr>
              <p:cNvPr id="43" name="对象 42">
                <a:extLst>
                  <a:ext uri="{FF2B5EF4-FFF2-40B4-BE49-F238E27FC236}">
                    <a16:creationId xmlns:a16="http://schemas.microsoft.com/office/drawing/2014/main" id="{6BC6AE1D-44A0-445D-B1F6-8F62F3FD4B71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3469799" y="564246"/>
              <a:ext cx="203200" cy="2794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273" name="Equation" r:id="rId26" imgW="203040" imgH="279360" progId="Equation.DSMT4">
                      <p:embed/>
                    </p:oleObj>
                  </mc:Choice>
                  <mc:Fallback>
                    <p:oleObj name="Equation" r:id="rId26" imgW="203040" imgH="279360" progId="Equation.DSMT4">
                      <p:embed/>
                      <p:pic>
                        <p:nvPicPr>
                          <p:cNvPr id="43" name="对象 42">
                            <a:extLst>
                              <a:ext uri="{FF2B5EF4-FFF2-40B4-BE49-F238E27FC236}">
                                <a16:creationId xmlns:a16="http://schemas.microsoft.com/office/drawing/2014/main" id="{6BC6AE1D-44A0-445D-B1F6-8F62F3FD4B71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27"/>
                          <a:stretch>
                            <a:fillRect/>
                          </a:stretch>
                        </p:blipFill>
                        <p:spPr>
                          <a:xfrm>
                            <a:off x="3469799" y="564246"/>
                            <a:ext cx="203200" cy="2794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44" name="对象 43">
                <a:extLst>
                  <a:ext uri="{FF2B5EF4-FFF2-40B4-BE49-F238E27FC236}">
                    <a16:creationId xmlns:a16="http://schemas.microsoft.com/office/drawing/2014/main" id="{E84AA97D-0AF7-4017-8545-E2D08229FDC2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3489008" y="907627"/>
              <a:ext cx="165100" cy="1143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274" name="Equation" r:id="rId28" imgW="164880" imgH="114120" progId="Equation.DSMT4">
                      <p:embed/>
                    </p:oleObj>
                  </mc:Choice>
                  <mc:Fallback>
                    <p:oleObj name="Equation" r:id="rId28" imgW="164880" imgH="114120" progId="Equation.DSMT4">
                      <p:embed/>
                      <p:pic>
                        <p:nvPicPr>
                          <p:cNvPr id="44" name="对象 43">
                            <a:extLst>
                              <a:ext uri="{FF2B5EF4-FFF2-40B4-BE49-F238E27FC236}">
                                <a16:creationId xmlns:a16="http://schemas.microsoft.com/office/drawing/2014/main" id="{E84AA97D-0AF7-4017-8545-E2D08229FDC2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23"/>
                          <a:stretch>
                            <a:fillRect/>
                          </a:stretch>
                        </p:blipFill>
                        <p:spPr>
                          <a:xfrm>
                            <a:off x="3489008" y="907627"/>
                            <a:ext cx="165100" cy="1143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45" name="对象 44">
                <a:extLst>
                  <a:ext uri="{FF2B5EF4-FFF2-40B4-BE49-F238E27FC236}">
                    <a16:creationId xmlns:a16="http://schemas.microsoft.com/office/drawing/2014/main" id="{985F4C0E-F1F3-40B1-BBC3-43DDB1B25563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3152775" y="1085850"/>
              <a:ext cx="838200" cy="2540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275" name="Equation" r:id="rId29" imgW="838080" imgH="253800" progId="Equation.DSMT4">
                      <p:embed/>
                    </p:oleObj>
                  </mc:Choice>
                  <mc:Fallback>
                    <p:oleObj name="Equation" r:id="rId29" imgW="838080" imgH="253800" progId="Equation.DSMT4">
                      <p:embed/>
                      <p:pic>
                        <p:nvPicPr>
                          <p:cNvPr id="45" name="对象 44">
                            <a:extLst>
                              <a:ext uri="{FF2B5EF4-FFF2-40B4-BE49-F238E27FC236}">
                                <a16:creationId xmlns:a16="http://schemas.microsoft.com/office/drawing/2014/main" id="{985F4C0E-F1F3-40B1-BBC3-43DDB1B25563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30"/>
                          <a:stretch>
                            <a:fillRect/>
                          </a:stretch>
                        </p:blipFill>
                        <p:spPr>
                          <a:xfrm>
                            <a:off x="3152775" y="1085850"/>
                            <a:ext cx="838200" cy="2540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grpSp>
          <p:nvGrpSpPr>
            <p:cNvPr id="51" name="组合 50">
              <a:extLst>
                <a:ext uri="{FF2B5EF4-FFF2-40B4-BE49-F238E27FC236}">
                  <a16:creationId xmlns:a16="http://schemas.microsoft.com/office/drawing/2014/main" id="{CCAD5554-3E16-4198-8C77-7DD0C28DBEC8}"/>
                </a:ext>
              </a:extLst>
            </p:cNvPr>
            <p:cNvGrpSpPr/>
            <p:nvPr/>
          </p:nvGrpSpPr>
          <p:grpSpPr>
            <a:xfrm>
              <a:off x="3001486" y="4797425"/>
              <a:ext cx="1018223" cy="920198"/>
              <a:chOff x="3066097" y="563646"/>
              <a:chExt cx="1018223" cy="920198"/>
            </a:xfrm>
          </p:grpSpPr>
          <p:sp>
            <p:nvSpPr>
              <p:cNvPr id="52" name="椭圆 51">
                <a:extLst>
                  <a:ext uri="{FF2B5EF4-FFF2-40B4-BE49-F238E27FC236}">
                    <a16:creationId xmlns:a16="http://schemas.microsoft.com/office/drawing/2014/main" id="{512306EF-2EDB-464A-A8F8-2160AC13CD9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66097" y="579967"/>
                <a:ext cx="1018223" cy="903877"/>
              </a:xfrm>
              <a:prstGeom prst="ellipse">
                <a:avLst/>
              </a:prstGeom>
              <a:noFill/>
              <a:ln w="25400">
                <a:solidFill>
                  <a:srgbClr val="377EB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graphicFrame>
            <p:nvGraphicFramePr>
              <p:cNvPr id="53" name="对象 52">
                <a:extLst>
                  <a:ext uri="{FF2B5EF4-FFF2-40B4-BE49-F238E27FC236}">
                    <a16:creationId xmlns:a16="http://schemas.microsoft.com/office/drawing/2014/main" id="{E72549A0-FDDE-45B9-8128-86C2743E677C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3470910" y="563646"/>
              <a:ext cx="203200" cy="2794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276" name="Equation" r:id="rId31" imgW="203040" imgH="279360" progId="Equation.DSMT4">
                      <p:embed/>
                    </p:oleObj>
                  </mc:Choice>
                  <mc:Fallback>
                    <p:oleObj name="Equation" r:id="rId31" imgW="203040" imgH="279360" progId="Equation.DSMT4">
                      <p:embed/>
                      <p:pic>
                        <p:nvPicPr>
                          <p:cNvPr id="53" name="对象 52">
                            <a:extLst>
                              <a:ext uri="{FF2B5EF4-FFF2-40B4-BE49-F238E27FC236}">
                                <a16:creationId xmlns:a16="http://schemas.microsoft.com/office/drawing/2014/main" id="{E72549A0-FDDE-45B9-8128-86C2743E677C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32"/>
                          <a:stretch>
                            <a:fillRect/>
                          </a:stretch>
                        </p:blipFill>
                        <p:spPr>
                          <a:xfrm>
                            <a:off x="3470910" y="563646"/>
                            <a:ext cx="203200" cy="2794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54" name="对象 53">
                <a:extLst>
                  <a:ext uri="{FF2B5EF4-FFF2-40B4-BE49-F238E27FC236}">
                    <a16:creationId xmlns:a16="http://schemas.microsoft.com/office/drawing/2014/main" id="{3289201A-5410-444C-BA14-698A35B299D7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3489008" y="907627"/>
              <a:ext cx="165100" cy="1143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277" name="Equation" r:id="rId33" imgW="164880" imgH="114120" progId="Equation.DSMT4">
                      <p:embed/>
                    </p:oleObj>
                  </mc:Choice>
                  <mc:Fallback>
                    <p:oleObj name="Equation" r:id="rId33" imgW="164880" imgH="114120" progId="Equation.DSMT4">
                      <p:embed/>
                      <p:pic>
                        <p:nvPicPr>
                          <p:cNvPr id="54" name="对象 53">
                            <a:extLst>
                              <a:ext uri="{FF2B5EF4-FFF2-40B4-BE49-F238E27FC236}">
                                <a16:creationId xmlns:a16="http://schemas.microsoft.com/office/drawing/2014/main" id="{3289201A-5410-444C-BA14-698A35B299D7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23"/>
                          <a:stretch>
                            <a:fillRect/>
                          </a:stretch>
                        </p:blipFill>
                        <p:spPr>
                          <a:xfrm>
                            <a:off x="3489008" y="907627"/>
                            <a:ext cx="165100" cy="1143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55" name="对象 54">
                <a:extLst>
                  <a:ext uri="{FF2B5EF4-FFF2-40B4-BE49-F238E27FC236}">
                    <a16:creationId xmlns:a16="http://schemas.microsoft.com/office/drawing/2014/main" id="{C1E9D38F-73A1-4F58-BC11-D0714CEA4445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3152775" y="1085850"/>
              <a:ext cx="838200" cy="2540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278" name="Equation" r:id="rId34" imgW="838080" imgH="253800" progId="Equation.DSMT4">
                      <p:embed/>
                    </p:oleObj>
                  </mc:Choice>
                  <mc:Fallback>
                    <p:oleObj name="Equation" r:id="rId34" imgW="838080" imgH="253800" progId="Equation.DSMT4">
                      <p:embed/>
                      <p:pic>
                        <p:nvPicPr>
                          <p:cNvPr id="55" name="对象 54">
                            <a:extLst>
                              <a:ext uri="{FF2B5EF4-FFF2-40B4-BE49-F238E27FC236}">
                                <a16:creationId xmlns:a16="http://schemas.microsoft.com/office/drawing/2014/main" id="{C1E9D38F-73A1-4F58-BC11-D0714CEA4445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30"/>
                          <a:stretch>
                            <a:fillRect/>
                          </a:stretch>
                        </p:blipFill>
                        <p:spPr>
                          <a:xfrm>
                            <a:off x="3152775" y="1085850"/>
                            <a:ext cx="838200" cy="2540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grpSp>
          <p:nvGrpSpPr>
            <p:cNvPr id="57" name="组合 56">
              <a:extLst>
                <a:ext uri="{FF2B5EF4-FFF2-40B4-BE49-F238E27FC236}">
                  <a16:creationId xmlns:a16="http://schemas.microsoft.com/office/drawing/2014/main" id="{A9220EC8-EE09-4290-92D3-DBB3BE0AFAB3}"/>
                </a:ext>
              </a:extLst>
            </p:cNvPr>
            <p:cNvGrpSpPr/>
            <p:nvPr/>
          </p:nvGrpSpPr>
          <p:grpSpPr>
            <a:xfrm>
              <a:off x="3001486" y="3396846"/>
              <a:ext cx="1018223" cy="903877"/>
              <a:chOff x="4135437" y="3385345"/>
              <a:chExt cx="1018223" cy="903877"/>
            </a:xfrm>
          </p:grpSpPr>
          <p:sp>
            <p:nvSpPr>
              <p:cNvPr id="47" name="椭圆 46">
                <a:extLst>
                  <a:ext uri="{FF2B5EF4-FFF2-40B4-BE49-F238E27FC236}">
                    <a16:creationId xmlns:a16="http://schemas.microsoft.com/office/drawing/2014/main" id="{2BD897CD-87AF-448D-9FBD-4647C627799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35437" y="3385345"/>
                <a:ext cx="1018223" cy="903877"/>
              </a:xfrm>
              <a:prstGeom prst="ellipse">
                <a:avLst/>
              </a:prstGeom>
              <a:noFill/>
              <a:ln w="25400">
                <a:solidFill>
                  <a:srgbClr val="377EB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graphicFrame>
            <p:nvGraphicFramePr>
              <p:cNvPr id="56" name="对象 55">
                <a:extLst>
                  <a:ext uri="{FF2B5EF4-FFF2-40B4-BE49-F238E27FC236}">
                    <a16:creationId xmlns:a16="http://schemas.microsoft.com/office/drawing/2014/main" id="{91048F03-ED60-4FB2-A38F-B2C9B46AA183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4517548" y="3767433"/>
              <a:ext cx="254000" cy="1397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spid="_x0000_s2279" name="Equation" r:id="rId35" imgW="254539" imgH="140405" progId="Equation.DSMT4">
                      <p:embed/>
                    </p:oleObj>
                  </mc:Choice>
                  <mc:Fallback>
                    <p:oleObj name="Equation" r:id="rId35" imgW="254539" imgH="140405" progId="Equation.DSMT4">
                      <p:embed/>
                      <p:pic>
                        <p:nvPicPr>
                          <p:cNvPr id="56" name="对象 55">
                            <a:extLst>
                              <a:ext uri="{FF2B5EF4-FFF2-40B4-BE49-F238E27FC236}">
                                <a16:creationId xmlns:a16="http://schemas.microsoft.com/office/drawing/2014/main" id="{91048F03-ED60-4FB2-A38F-B2C9B46AA183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36"/>
                          <a:stretch>
                            <a:fillRect/>
                          </a:stretch>
                        </p:blipFill>
                        <p:spPr>
                          <a:xfrm>
                            <a:off x="4517548" y="3767433"/>
                            <a:ext cx="254000" cy="1397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</p:grpSp>
      <p:grpSp>
        <p:nvGrpSpPr>
          <p:cNvPr id="98" name="组合 97">
            <a:extLst>
              <a:ext uri="{FF2B5EF4-FFF2-40B4-BE49-F238E27FC236}">
                <a16:creationId xmlns:a16="http://schemas.microsoft.com/office/drawing/2014/main" id="{3E25C8C5-B491-4187-8B66-F7F59B086407}"/>
              </a:ext>
            </a:extLst>
          </p:cNvPr>
          <p:cNvGrpSpPr/>
          <p:nvPr/>
        </p:nvGrpSpPr>
        <p:grpSpPr>
          <a:xfrm>
            <a:off x="5381229" y="1166278"/>
            <a:ext cx="949960" cy="843280"/>
            <a:chOff x="5381229" y="1166278"/>
            <a:chExt cx="949960" cy="843280"/>
          </a:xfrm>
        </p:grpSpPr>
        <p:sp>
          <p:nvSpPr>
            <p:cNvPr id="59" name="椭圆 58">
              <a:extLst>
                <a:ext uri="{FF2B5EF4-FFF2-40B4-BE49-F238E27FC236}">
                  <a16:creationId xmlns:a16="http://schemas.microsoft.com/office/drawing/2014/main" id="{A975FCA0-7CF2-4BB6-9C4F-4B3791E5D424}"/>
                </a:ext>
              </a:extLst>
            </p:cNvPr>
            <p:cNvSpPr>
              <a:spLocks/>
            </p:cNvSpPr>
            <p:nvPr/>
          </p:nvSpPr>
          <p:spPr>
            <a:xfrm>
              <a:off x="5381229" y="1166278"/>
              <a:ext cx="949960" cy="843280"/>
            </a:xfrm>
            <a:prstGeom prst="ellipse">
              <a:avLst/>
            </a:prstGeom>
            <a:no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60" name="对象 59">
              <a:extLst>
                <a:ext uri="{FF2B5EF4-FFF2-40B4-BE49-F238E27FC236}">
                  <a16:creationId xmlns:a16="http://schemas.microsoft.com/office/drawing/2014/main" id="{1946CD62-30CA-4961-A25F-D2D22F435B5E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5773659" y="1206896"/>
            <a:ext cx="165100" cy="165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280" name="Equation" r:id="rId37" imgW="164880" imgH="164880" progId="Equation.DSMT4">
                    <p:embed/>
                  </p:oleObj>
                </mc:Choice>
                <mc:Fallback>
                  <p:oleObj name="Equation" r:id="rId37" imgW="164880" imgH="164880" progId="Equation.DSMT4">
                    <p:embed/>
                    <p:pic>
                      <p:nvPicPr>
                        <p:cNvPr id="60" name="对象 59">
                          <a:extLst>
                            <a:ext uri="{FF2B5EF4-FFF2-40B4-BE49-F238E27FC236}">
                              <a16:creationId xmlns:a16="http://schemas.microsoft.com/office/drawing/2014/main" id="{1946CD62-30CA-4961-A25F-D2D22F435B5E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38"/>
                        <a:stretch>
                          <a:fillRect/>
                        </a:stretch>
                      </p:blipFill>
                      <p:spPr>
                        <a:xfrm>
                          <a:off x="5773659" y="1206896"/>
                          <a:ext cx="165100" cy="1651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1" name="对象 60">
              <a:extLst>
                <a:ext uri="{FF2B5EF4-FFF2-40B4-BE49-F238E27FC236}">
                  <a16:creationId xmlns:a16="http://schemas.microsoft.com/office/drawing/2014/main" id="{D554EF8C-C5AD-469F-B12F-CF28683D1BFA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5773659" y="1493938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281" name="Equation" r:id="rId39" imgW="164880" imgH="114120" progId="Equation.DSMT4">
                    <p:embed/>
                  </p:oleObj>
                </mc:Choice>
                <mc:Fallback>
                  <p:oleObj name="Equation" r:id="rId39" imgW="164880" imgH="114120" progId="Equation.DSMT4">
                    <p:embed/>
                    <p:pic>
                      <p:nvPicPr>
                        <p:cNvPr id="61" name="对象 60">
                          <a:extLst>
                            <a:ext uri="{FF2B5EF4-FFF2-40B4-BE49-F238E27FC236}">
                              <a16:creationId xmlns:a16="http://schemas.microsoft.com/office/drawing/2014/main" id="{D554EF8C-C5AD-469F-B12F-CF28683D1BFA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2"/>
                        <a:stretch>
                          <a:fillRect/>
                        </a:stretch>
                      </p:blipFill>
                      <p:spPr>
                        <a:xfrm>
                          <a:off x="5773659" y="1493938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2" name="对象 61">
              <a:extLst>
                <a:ext uri="{FF2B5EF4-FFF2-40B4-BE49-F238E27FC236}">
                  <a16:creationId xmlns:a16="http://schemas.microsoft.com/office/drawing/2014/main" id="{51952470-E486-4530-BBF0-670A64521A8F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5513309" y="1691084"/>
            <a:ext cx="685800" cy="2159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282" name="Equation" r:id="rId40" imgW="685800" imgH="215640" progId="Equation.DSMT4">
                    <p:embed/>
                  </p:oleObj>
                </mc:Choice>
                <mc:Fallback>
                  <p:oleObj name="Equation" r:id="rId40" imgW="685800" imgH="215640" progId="Equation.DSMT4">
                    <p:embed/>
                    <p:pic>
                      <p:nvPicPr>
                        <p:cNvPr id="62" name="对象 61">
                          <a:extLst>
                            <a:ext uri="{FF2B5EF4-FFF2-40B4-BE49-F238E27FC236}">
                              <a16:creationId xmlns:a16="http://schemas.microsoft.com/office/drawing/2014/main" id="{51952470-E486-4530-BBF0-670A64521A8F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1"/>
                        <a:stretch>
                          <a:fillRect/>
                        </a:stretch>
                      </p:blipFill>
                      <p:spPr>
                        <a:xfrm>
                          <a:off x="5513309" y="1691084"/>
                          <a:ext cx="685800" cy="2159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99" name="组合 98">
            <a:extLst>
              <a:ext uri="{FF2B5EF4-FFF2-40B4-BE49-F238E27FC236}">
                <a16:creationId xmlns:a16="http://schemas.microsoft.com/office/drawing/2014/main" id="{72C5F55B-62F9-4907-9BA9-B195F8A7BC70}"/>
              </a:ext>
            </a:extLst>
          </p:cNvPr>
          <p:cNvGrpSpPr/>
          <p:nvPr/>
        </p:nvGrpSpPr>
        <p:grpSpPr>
          <a:xfrm>
            <a:off x="5381229" y="2881243"/>
            <a:ext cx="949960" cy="843280"/>
            <a:chOff x="5381229" y="2881243"/>
            <a:chExt cx="949960" cy="843280"/>
          </a:xfrm>
        </p:grpSpPr>
        <p:sp>
          <p:nvSpPr>
            <p:cNvPr id="64" name="椭圆 63">
              <a:extLst>
                <a:ext uri="{FF2B5EF4-FFF2-40B4-BE49-F238E27FC236}">
                  <a16:creationId xmlns:a16="http://schemas.microsoft.com/office/drawing/2014/main" id="{EC821DA0-FED9-412E-8244-DDD65C775F61}"/>
                </a:ext>
              </a:extLst>
            </p:cNvPr>
            <p:cNvSpPr>
              <a:spLocks/>
            </p:cNvSpPr>
            <p:nvPr/>
          </p:nvSpPr>
          <p:spPr>
            <a:xfrm>
              <a:off x="5381229" y="2881243"/>
              <a:ext cx="949960" cy="843280"/>
            </a:xfrm>
            <a:prstGeom prst="ellipse">
              <a:avLst/>
            </a:prstGeom>
            <a:noFill/>
            <a:ln w="25400">
              <a:solidFill>
                <a:srgbClr val="E41A1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65" name="对象 64">
              <a:extLst>
                <a:ext uri="{FF2B5EF4-FFF2-40B4-BE49-F238E27FC236}">
                  <a16:creationId xmlns:a16="http://schemas.microsoft.com/office/drawing/2014/main" id="{3CCCEC5A-C4B5-4A28-99DE-0996F67E52D0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5779454" y="2922588"/>
            <a:ext cx="152400" cy="165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283" name="Equation" r:id="rId42" imgW="152280" imgH="164880" progId="Equation.DSMT4">
                    <p:embed/>
                  </p:oleObj>
                </mc:Choice>
                <mc:Fallback>
                  <p:oleObj name="Equation" r:id="rId42" imgW="152280" imgH="164880" progId="Equation.DSMT4">
                    <p:embed/>
                    <p:pic>
                      <p:nvPicPr>
                        <p:cNvPr id="65" name="对象 64">
                          <a:extLst>
                            <a:ext uri="{FF2B5EF4-FFF2-40B4-BE49-F238E27FC236}">
                              <a16:creationId xmlns:a16="http://schemas.microsoft.com/office/drawing/2014/main" id="{3CCCEC5A-C4B5-4A28-99DE-0996F67E52D0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3"/>
                        <a:stretch>
                          <a:fillRect/>
                        </a:stretch>
                      </p:blipFill>
                      <p:spPr>
                        <a:xfrm>
                          <a:off x="5779454" y="2922588"/>
                          <a:ext cx="152400" cy="1651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6" name="对象 65">
              <a:extLst>
                <a:ext uri="{FF2B5EF4-FFF2-40B4-BE49-F238E27FC236}">
                  <a16:creationId xmlns:a16="http://schemas.microsoft.com/office/drawing/2014/main" id="{E6560AB3-FB40-4AD8-AB9D-F1380E65B0CB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5773659" y="3208903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284" name="Equation" r:id="rId44" imgW="164880" imgH="114120" progId="Equation.DSMT4">
                    <p:embed/>
                  </p:oleObj>
                </mc:Choice>
                <mc:Fallback>
                  <p:oleObj name="Equation" r:id="rId44" imgW="164880" imgH="114120" progId="Equation.DSMT4">
                    <p:embed/>
                    <p:pic>
                      <p:nvPicPr>
                        <p:cNvPr id="66" name="对象 65">
                          <a:extLst>
                            <a:ext uri="{FF2B5EF4-FFF2-40B4-BE49-F238E27FC236}">
                              <a16:creationId xmlns:a16="http://schemas.microsoft.com/office/drawing/2014/main" id="{E6560AB3-FB40-4AD8-AB9D-F1380E65B0CB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2"/>
                        <a:stretch>
                          <a:fillRect/>
                        </a:stretch>
                      </p:blipFill>
                      <p:spPr>
                        <a:xfrm>
                          <a:off x="5773659" y="3208903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7" name="对象 66">
              <a:extLst>
                <a:ext uri="{FF2B5EF4-FFF2-40B4-BE49-F238E27FC236}">
                  <a16:creationId xmlns:a16="http://schemas.microsoft.com/office/drawing/2014/main" id="{6D18E743-8D8A-4EDD-AB76-391F7987AE8F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5513309" y="3406049"/>
            <a:ext cx="685800" cy="2159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285" name="Equation" r:id="rId45" imgW="685800" imgH="215640" progId="Equation.DSMT4">
                    <p:embed/>
                  </p:oleObj>
                </mc:Choice>
                <mc:Fallback>
                  <p:oleObj name="Equation" r:id="rId45" imgW="685800" imgH="215640" progId="Equation.DSMT4">
                    <p:embed/>
                    <p:pic>
                      <p:nvPicPr>
                        <p:cNvPr id="67" name="对象 66">
                          <a:extLst>
                            <a:ext uri="{FF2B5EF4-FFF2-40B4-BE49-F238E27FC236}">
                              <a16:creationId xmlns:a16="http://schemas.microsoft.com/office/drawing/2014/main" id="{6D18E743-8D8A-4EDD-AB76-391F7987AE8F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6"/>
                        <a:stretch>
                          <a:fillRect/>
                        </a:stretch>
                      </p:blipFill>
                      <p:spPr>
                        <a:xfrm>
                          <a:off x="5513309" y="3406049"/>
                          <a:ext cx="685800" cy="2159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cxnSp>
        <p:nvCxnSpPr>
          <p:cNvPr id="69" name="直接箭头连接符 68">
            <a:extLst>
              <a:ext uri="{FF2B5EF4-FFF2-40B4-BE49-F238E27FC236}">
                <a16:creationId xmlns:a16="http://schemas.microsoft.com/office/drawing/2014/main" id="{FE88C088-894D-49C0-AA50-1BC68593B252}"/>
              </a:ext>
            </a:extLst>
          </p:cNvPr>
          <p:cNvCxnSpPr>
            <a:cxnSpLocks/>
            <a:stCxn id="36" idx="4"/>
            <a:endCxn id="43" idx="0"/>
          </p:cNvCxnSpPr>
          <p:nvPr/>
        </p:nvCxnSpPr>
        <p:spPr>
          <a:xfrm flipH="1">
            <a:off x="3506788" y="1483844"/>
            <a:ext cx="3810" cy="496702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箭头连接符 70">
            <a:extLst>
              <a:ext uri="{FF2B5EF4-FFF2-40B4-BE49-F238E27FC236}">
                <a16:creationId xmlns:a16="http://schemas.microsoft.com/office/drawing/2014/main" id="{B88A0CD3-DAB3-433E-84A9-2EEDDDDF4E3C}"/>
              </a:ext>
            </a:extLst>
          </p:cNvPr>
          <p:cNvCxnSpPr>
            <a:cxnSpLocks/>
            <a:stCxn id="42" idx="4"/>
            <a:endCxn id="47" idx="0"/>
          </p:cNvCxnSpPr>
          <p:nvPr/>
        </p:nvCxnSpPr>
        <p:spPr>
          <a:xfrm>
            <a:off x="3510598" y="2900144"/>
            <a:ext cx="0" cy="496702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箭头连接符 74">
            <a:extLst>
              <a:ext uri="{FF2B5EF4-FFF2-40B4-BE49-F238E27FC236}">
                <a16:creationId xmlns:a16="http://schemas.microsoft.com/office/drawing/2014/main" id="{0AB7074F-487C-466B-B535-E1E40F5AA725}"/>
              </a:ext>
            </a:extLst>
          </p:cNvPr>
          <p:cNvCxnSpPr>
            <a:cxnSpLocks/>
            <a:stCxn id="47" idx="4"/>
            <a:endCxn id="52" idx="0"/>
          </p:cNvCxnSpPr>
          <p:nvPr/>
        </p:nvCxnSpPr>
        <p:spPr>
          <a:xfrm>
            <a:off x="3510598" y="4300723"/>
            <a:ext cx="0" cy="513023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接箭头连接符 76">
            <a:extLst>
              <a:ext uri="{FF2B5EF4-FFF2-40B4-BE49-F238E27FC236}">
                <a16:creationId xmlns:a16="http://schemas.microsoft.com/office/drawing/2014/main" id="{4E74D707-8B52-4644-BB3C-BDF67AC8C024}"/>
              </a:ext>
            </a:extLst>
          </p:cNvPr>
          <p:cNvCxnSpPr>
            <a:stCxn id="36" idx="5"/>
            <a:endCxn id="64" idx="1"/>
          </p:cNvCxnSpPr>
          <p:nvPr/>
        </p:nvCxnSpPr>
        <p:spPr>
          <a:xfrm>
            <a:off x="3870594" y="1351474"/>
            <a:ext cx="1649753" cy="1653264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箭头连接符 78">
            <a:extLst>
              <a:ext uri="{FF2B5EF4-FFF2-40B4-BE49-F238E27FC236}">
                <a16:creationId xmlns:a16="http://schemas.microsoft.com/office/drawing/2014/main" id="{C8DF7A0A-DC6F-4634-9617-0D8B5AE9C34F}"/>
              </a:ext>
            </a:extLst>
          </p:cNvPr>
          <p:cNvCxnSpPr>
            <a:stCxn id="42" idx="5"/>
            <a:endCxn id="64" idx="2"/>
          </p:cNvCxnSpPr>
          <p:nvPr/>
        </p:nvCxnSpPr>
        <p:spPr>
          <a:xfrm>
            <a:off x="3870594" y="2767774"/>
            <a:ext cx="1510635" cy="535109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箭头连接符 80">
            <a:extLst>
              <a:ext uri="{FF2B5EF4-FFF2-40B4-BE49-F238E27FC236}">
                <a16:creationId xmlns:a16="http://schemas.microsoft.com/office/drawing/2014/main" id="{823337AC-D7FC-4B50-9859-E70A8EDF42A7}"/>
              </a:ext>
            </a:extLst>
          </p:cNvPr>
          <p:cNvCxnSpPr>
            <a:cxnSpLocks/>
            <a:stCxn id="47" idx="6"/>
            <a:endCxn id="64" idx="3"/>
          </p:cNvCxnSpPr>
          <p:nvPr/>
        </p:nvCxnSpPr>
        <p:spPr>
          <a:xfrm flipV="1">
            <a:off x="4019709" y="3601028"/>
            <a:ext cx="1500638" cy="247757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箭头连接符 82">
            <a:extLst>
              <a:ext uri="{FF2B5EF4-FFF2-40B4-BE49-F238E27FC236}">
                <a16:creationId xmlns:a16="http://schemas.microsoft.com/office/drawing/2014/main" id="{F8F1D601-E349-4BCC-95FA-809BAD6E00EF}"/>
              </a:ext>
            </a:extLst>
          </p:cNvPr>
          <p:cNvCxnSpPr>
            <a:stCxn id="52" idx="6"/>
            <a:endCxn id="64" idx="4"/>
          </p:cNvCxnSpPr>
          <p:nvPr/>
        </p:nvCxnSpPr>
        <p:spPr>
          <a:xfrm flipV="1">
            <a:off x="4019709" y="3724523"/>
            <a:ext cx="1836500" cy="1541162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箭头连接符 84">
            <a:extLst>
              <a:ext uri="{FF2B5EF4-FFF2-40B4-BE49-F238E27FC236}">
                <a16:creationId xmlns:a16="http://schemas.microsoft.com/office/drawing/2014/main" id="{D7E3E795-E5D4-42F8-BBA9-EB66C0886F96}"/>
              </a:ext>
            </a:extLst>
          </p:cNvPr>
          <p:cNvCxnSpPr>
            <a:stCxn id="5" idx="2"/>
            <a:endCxn id="64" idx="7"/>
          </p:cNvCxnSpPr>
          <p:nvPr/>
        </p:nvCxnSpPr>
        <p:spPr>
          <a:xfrm flipH="1">
            <a:off x="6192071" y="1219412"/>
            <a:ext cx="1598427" cy="1785326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箭头连接符 86">
            <a:extLst>
              <a:ext uri="{FF2B5EF4-FFF2-40B4-BE49-F238E27FC236}">
                <a16:creationId xmlns:a16="http://schemas.microsoft.com/office/drawing/2014/main" id="{BE180768-1875-4DD2-ABC0-DA96E950EB99}"/>
              </a:ext>
            </a:extLst>
          </p:cNvPr>
          <p:cNvCxnSpPr>
            <a:stCxn id="20" idx="2"/>
            <a:endCxn id="64" idx="6"/>
          </p:cNvCxnSpPr>
          <p:nvPr/>
        </p:nvCxnSpPr>
        <p:spPr>
          <a:xfrm flipH="1">
            <a:off x="6331189" y="2542576"/>
            <a:ext cx="1459309" cy="760307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接箭头连接符 88">
            <a:extLst>
              <a:ext uri="{FF2B5EF4-FFF2-40B4-BE49-F238E27FC236}">
                <a16:creationId xmlns:a16="http://schemas.microsoft.com/office/drawing/2014/main" id="{AD65765B-9F87-431E-A538-BFAE8F51674B}"/>
              </a:ext>
            </a:extLst>
          </p:cNvPr>
          <p:cNvCxnSpPr>
            <a:cxnSpLocks/>
            <a:stCxn id="25" idx="2"/>
            <a:endCxn id="64" idx="5"/>
          </p:cNvCxnSpPr>
          <p:nvPr/>
        </p:nvCxnSpPr>
        <p:spPr>
          <a:xfrm flipH="1" flipV="1">
            <a:off x="6192071" y="3601028"/>
            <a:ext cx="1598427" cy="248625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箭头连接符 90">
            <a:extLst>
              <a:ext uri="{FF2B5EF4-FFF2-40B4-BE49-F238E27FC236}">
                <a16:creationId xmlns:a16="http://schemas.microsoft.com/office/drawing/2014/main" id="{1A30FE00-A421-4372-8530-A09E595FDAB6}"/>
              </a:ext>
            </a:extLst>
          </p:cNvPr>
          <p:cNvCxnSpPr>
            <a:stCxn id="30" idx="2"/>
          </p:cNvCxnSpPr>
          <p:nvPr/>
        </p:nvCxnSpPr>
        <p:spPr>
          <a:xfrm flipH="1" flipV="1">
            <a:off x="6012074" y="3704194"/>
            <a:ext cx="1778424" cy="1468622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接箭头连接符 92">
            <a:extLst>
              <a:ext uri="{FF2B5EF4-FFF2-40B4-BE49-F238E27FC236}">
                <a16:creationId xmlns:a16="http://schemas.microsoft.com/office/drawing/2014/main" id="{59CE88ED-8EE2-409B-ADA2-A042DCD8F285}"/>
              </a:ext>
            </a:extLst>
          </p:cNvPr>
          <p:cNvCxnSpPr>
            <a:stCxn id="59" idx="4"/>
            <a:endCxn id="64" idx="0"/>
          </p:cNvCxnSpPr>
          <p:nvPr/>
        </p:nvCxnSpPr>
        <p:spPr>
          <a:xfrm>
            <a:off x="5856209" y="2009558"/>
            <a:ext cx="0" cy="871685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3" name="组合 62">
            <a:extLst>
              <a:ext uri="{FF2B5EF4-FFF2-40B4-BE49-F238E27FC236}">
                <a16:creationId xmlns:a16="http://schemas.microsoft.com/office/drawing/2014/main" id="{88381866-2136-4154-BAF7-03BA89E1F092}"/>
              </a:ext>
            </a:extLst>
          </p:cNvPr>
          <p:cNvGrpSpPr/>
          <p:nvPr/>
        </p:nvGrpSpPr>
        <p:grpSpPr>
          <a:xfrm>
            <a:off x="1670208" y="1257931"/>
            <a:ext cx="1018223" cy="919646"/>
            <a:chOff x="3066097" y="564198"/>
            <a:chExt cx="1018223" cy="919646"/>
          </a:xfrm>
        </p:grpSpPr>
        <p:sp>
          <p:nvSpPr>
            <p:cNvPr id="68" name="椭圆 67">
              <a:extLst>
                <a:ext uri="{FF2B5EF4-FFF2-40B4-BE49-F238E27FC236}">
                  <a16:creationId xmlns:a16="http://schemas.microsoft.com/office/drawing/2014/main" id="{1DDD9605-D851-48B5-A515-5A315EEC50D7}"/>
                </a:ext>
              </a:extLst>
            </p:cNvPr>
            <p:cNvSpPr>
              <a:spLocks/>
            </p:cNvSpPr>
            <p:nvPr/>
          </p:nvSpPr>
          <p:spPr>
            <a:xfrm>
              <a:off x="3066097" y="579967"/>
              <a:ext cx="1018223" cy="903877"/>
            </a:xfrm>
            <a:prstGeom prst="ellipse">
              <a:avLst/>
            </a:prstGeom>
            <a:noFill/>
            <a:ln w="25400">
              <a:solidFill>
                <a:srgbClr val="377E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aphicFrame>
          <p:nvGraphicFramePr>
            <p:cNvPr id="70" name="对象 69">
              <a:extLst>
                <a:ext uri="{FF2B5EF4-FFF2-40B4-BE49-F238E27FC236}">
                  <a16:creationId xmlns:a16="http://schemas.microsoft.com/office/drawing/2014/main" id="{8472C29A-C52C-4277-909F-D90AA735DEFD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407487898"/>
                </p:ext>
              </p:extLst>
            </p:nvPr>
          </p:nvGraphicFramePr>
          <p:xfrm>
            <a:off x="3420269" y="564198"/>
            <a:ext cx="30480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286" name="Equation" r:id="rId47" imgW="304560" imgH="279360" progId="Equation.DSMT4">
                    <p:embed/>
                  </p:oleObj>
                </mc:Choice>
                <mc:Fallback>
                  <p:oleObj name="Equation" r:id="rId47" imgW="304560" imgH="279360" progId="Equation.DSMT4">
                    <p:embed/>
                    <p:pic>
                      <p:nvPicPr>
                        <p:cNvPr id="37" name="对象 36">
                          <a:extLst>
                            <a:ext uri="{FF2B5EF4-FFF2-40B4-BE49-F238E27FC236}">
                              <a16:creationId xmlns:a16="http://schemas.microsoft.com/office/drawing/2014/main" id="{EA75769A-C0CE-4C45-B344-180F66AEBAE0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8"/>
                        <a:stretch>
                          <a:fillRect/>
                        </a:stretch>
                      </p:blipFill>
                      <p:spPr>
                        <a:xfrm>
                          <a:off x="3420269" y="564198"/>
                          <a:ext cx="304800" cy="279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2" name="对象 71">
              <a:extLst>
                <a:ext uri="{FF2B5EF4-FFF2-40B4-BE49-F238E27FC236}">
                  <a16:creationId xmlns:a16="http://schemas.microsoft.com/office/drawing/2014/main" id="{47C8EA3C-BEC9-496E-A5D7-EBA5EBE9A00B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489008" y="907627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287" name="Equation" r:id="rId22" imgW="164880" imgH="114120" progId="Equation.DSMT4">
                    <p:embed/>
                  </p:oleObj>
                </mc:Choice>
                <mc:Fallback>
                  <p:oleObj name="Equation" r:id="rId22" imgW="164880" imgH="114120" progId="Equation.DSMT4">
                    <p:embed/>
                    <p:pic>
                      <p:nvPicPr>
                        <p:cNvPr id="38" name="对象 37">
                          <a:extLst>
                            <a:ext uri="{FF2B5EF4-FFF2-40B4-BE49-F238E27FC236}">
                              <a16:creationId xmlns:a16="http://schemas.microsoft.com/office/drawing/2014/main" id="{B6A0ACEA-EBF2-4B58-95FB-F4B63C344C90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3"/>
                        <a:stretch>
                          <a:fillRect/>
                        </a:stretch>
                      </p:blipFill>
                      <p:spPr>
                        <a:xfrm>
                          <a:off x="3489008" y="907627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3" name="对象 72">
              <a:extLst>
                <a:ext uri="{FF2B5EF4-FFF2-40B4-BE49-F238E27FC236}">
                  <a16:creationId xmlns:a16="http://schemas.microsoft.com/office/drawing/2014/main" id="{933307B1-39C9-435A-AE93-315350B282F2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152775" y="1085850"/>
            <a:ext cx="838200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288" name="Equation" r:id="rId24" imgW="838080" imgH="253800" progId="Equation.DSMT4">
                    <p:embed/>
                  </p:oleObj>
                </mc:Choice>
                <mc:Fallback>
                  <p:oleObj name="Equation" r:id="rId24" imgW="838080" imgH="253800" progId="Equation.DSMT4">
                    <p:embed/>
                    <p:pic>
                      <p:nvPicPr>
                        <p:cNvPr id="39" name="对象 38">
                          <a:extLst>
                            <a:ext uri="{FF2B5EF4-FFF2-40B4-BE49-F238E27FC236}">
                              <a16:creationId xmlns:a16="http://schemas.microsoft.com/office/drawing/2014/main" id="{36F81529-0EBF-4F1B-9853-2F8D1F143ECF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5"/>
                        <a:stretch>
                          <a:fillRect/>
                        </a:stretch>
                      </p:blipFill>
                      <p:spPr>
                        <a:xfrm>
                          <a:off x="3152775" y="1085850"/>
                          <a:ext cx="838200" cy="254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cxnSp>
        <p:nvCxnSpPr>
          <p:cNvPr id="3" name="直接箭头连接符 2">
            <a:extLst>
              <a:ext uri="{FF2B5EF4-FFF2-40B4-BE49-F238E27FC236}">
                <a16:creationId xmlns:a16="http://schemas.microsoft.com/office/drawing/2014/main" id="{553AB330-93D3-46FA-9632-3DF2D9C5867B}"/>
              </a:ext>
            </a:extLst>
          </p:cNvPr>
          <p:cNvCxnSpPr>
            <a:cxnSpLocks/>
            <a:stCxn id="36" idx="3"/>
            <a:endCxn id="68" idx="6"/>
          </p:cNvCxnSpPr>
          <p:nvPr/>
        </p:nvCxnSpPr>
        <p:spPr>
          <a:xfrm flipH="1">
            <a:off x="2688431" y="1351474"/>
            <a:ext cx="462170" cy="374165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807064F9-7862-41E9-8166-E612601B370F}"/>
              </a:ext>
            </a:extLst>
          </p:cNvPr>
          <p:cNvCxnSpPr>
            <a:cxnSpLocks/>
            <a:stCxn id="42" idx="1"/>
            <a:endCxn id="68" idx="6"/>
          </p:cNvCxnSpPr>
          <p:nvPr/>
        </p:nvCxnSpPr>
        <p:spPr>
          <a:xfrm flipH="1" flipV="1">
            <a:off x="2688431" y="1725639"/>
            <a:ext cx="462170" cy="402998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6" name="组合 75">
            <a:extLst>
              <a:ext uri="{FF2B5EF4-FFF2-40B4-BE49-F238E27FC236}">
                <a16:creationId xmlns:a16="http://schemas.microsoft.com/office/drawing/2014/main" id="{215B89C8-FBEF-4A64-BEEC-3EA9C2D10A65}"/>
              </a:ext>
            </a:extLst>
          </p:cNvPr>
          <p:cNvGrpSpPr/>
          <p:nvPr/>
        </p:nvGrpSpPr>
        <p:grpSpPr>
          <a:xfrm>
            <a:off x="1670208" y="2631823"/>
            <a:ext cx="1018223" cy="919642"/>
            <a:chOff x="3066097" y="564202"/>
            <a:chExt cx="1018223" cy="919642"/>
          </a:xfrm>
        </p:grpSpPr>
        <p:sp>
          <p:nvSpPr>
            <p:cNvPr id="78" name="椭圆 77">
              <a:extLst>
                <a:ext uri="{FF2B5EF4-FFF2-40B4-BE49-F238E27FC236}">
                  <a16:creationId xmlns:a16="http://schemas.microsoft.com/office/drawing/2014/main" id="{5C21FD0A-0137-457C-971E-DCE808513D58}"/>
                </a:ext>
              </a:extLst>
            </p:cNvPr>
            <p:cNvSpPr>
              <a:spLocks/>
            </p:cNvSpPr>
            <p:nvPr/>
          </p:nvSpPr>
          <p:spPr>
            <a:xfrm>
              <a:off x="3066097" y="579967"/>
              <a:ext cx="1018223" cy="903877"/>
            </a:xfrm>
            <a:prstGeom prst="ellipse">
              <a:avLst/>
            </a:prstGeom>
            <a:noFill/>
            <a:ln w="25400">
              <a:solidFill>
                <a:srgbClr val="377E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aphicFrame>
          <p:nvGraphicFramePr>
            <p:cNvPr id="80" name="对象 79">
              <a:extLst>
                <a:ext uri="{FF2B5EF4-FFF2-40B4-BE49-F238E27FC236}">
                  <a16:creationId xmlns:a16="http://schemas.microsoft.com/office/drawing/2014/main" id="{23E960ED-76C4-4261-9B2E-FFDF87300586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070353522"/>
                </p:ext>
              </p:extLst>
            </p:nvPr>
          </p:nvGraphicFramePr>
          <p:xfrm>
            <a:off x="3414554" y="564202"/>
            <a:ext cx="31750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289" name="Equation" r:id="rId49" imgW="317160" imgH="279360" progId="Equation.DSMT4">
                    <p:embed/>
                  </p:oleObj>
                </mc:Choice>
                <mc:Fallback>
                  <p:oleObj name="Equation" r:id="rId49" imgW="317160" imgH="279360" progId="Equation.DSMT4">
                    <p:embed/>
                    <p:pic>
                      <p:nvPicPr>
                        <p:cNvPr id="70" name="对象 69">
                          <a:extLst>
                            <a:ext uri="{FF2B5EF4-FFF2-40B4-BE49-F238E27FC236}">
                              <a16:creationId xmlns:a16="http://schemas.microsoft.com/office/drawing/2014/main" id="{8472C29A-C52C-4277-909F-D90AA735DEFD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50"/>
                        <a:stretch>
                          <a:fillRect/>
                        </a:stretch>
                      </p:blipFill>
                      <p:spPr>
                        <a:xfrm>
                          <a:off x="3414554" y="564202"/>
                          <a:ext cx="317500" cy="279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82" name="对象 81">
              <a:extLst>
                <a:ext uri="{FF2B5EF4-FFF2-40B4-BE49-F238E27FC236}">
                  <a16:creationId xmlns:a16="http://schemas.microsoft.com/office/drawing/2014/main" id="{A05CD118-C9FB-4704-B524-1E4426DF67C5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489008" y="907627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290" name="Equation" r:id="rId22" imgW="164880" imgH="114120" progId="Equation.DSMT4">
                    <p:embed/>
                  </p:oleObj>
                </mc:Choice>
                <mc:Fallback>
                  <p:oleObj name="Equation" r:id="rId22" imgW="164880" imgH="114120" progId="Equation.DSMT4">
                    <p:embed/>
                    <p:pic>
                      <p:nvPicPr>
                        <p:cNvPr id="72" name="对象 71">
                          <a:extLst>
                            <a:ext uri="{FF2B5EF4-FFF2-40B4-BE49-F238E27FC236}">
                              <a16:creationId xmlns:a16="http://schemas.microsoft.com/office/drawing/2014/main" id="{47C8EA3C-BEC9-496E-A5D7-EBA5EBE9A00B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3"/>
                        <a:stretch>
                          <a:fillRect/>
                        </a:stretch>
                      </p:blipFill>
                      <p:spPr>
                        <a:xfrm>
                          <a:off x="3489008" y="907627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84" name="对象 83">
              <a:extLst>
                <a:ext uri="{FF2B5EF4-FFF2-40B4-BE49-F238E27FC236}">
                  <a16:creationId xmlns:a16="http://schemas.microsoft.com/office/drawing/2014/main" id="{B8BD6BA9-98D2-4C0B-9A07-9E1CD21AC2F9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152775" y="1085850"/>
            <a:ext cx="838200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291" name="Equation" r:id="rId24" imgW="838080" imgH="253800" progId="Equation.DSMT4">
                    <p:embed/>
                  </p:oleObj>
                </mc:Choice>
                <mc:Fallback>
                  <p:oleObj name="Equation" r:id="rId24" imgW="838080" imgH="253800" progId="Equation.DSMT4">
                    <p:embed/>
                    <p:pic>
                      <p:nvPicPr>
                        <p:cNvPr id="73" name="对象 72">
                          <a:extLst>
                            <a:ext uri="{FF2B5EF4-FFF2-40B4-BE49-F238E27FC236}">
                              <a16:creationId xmlns:a16="http://schemas.microsoft.com/office/drawing/2014/main" id="{933307B1-39C9-435A-AE93-315350B282F2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5"/>
                        <a:stretch>
                          <a:fillRect/>
                        </a:stretch>
                      </p:blipFill>
                      <p:spPr>
                        <a:xfrm>
                          <a:off x="3152775" y="1085850"/>
                          <a:ext cx="838200" cy="254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88" name="组合 87">
            <a:extLst>
              <a:ext uri="{FF2B5EF4-FFF2-40B4-BE49-F238E27FC236}">
                <a16:creationId xmlns:a16="http://schemas.microsoft.com/office/drawing/2014/main" id="{B953C1CA-ADF0-4D35-AE9F-8303958AEB6B}"/>
              </a:ext>
            </a:extLst>
          </p:cNvPr>
          <p:cNvGrpSpPr/>
          <p:nvPr/>
        </p:nvGrpSpPr>
        <p:grpSpPr>
          <a:xfrm>
            <a:off x="1670208" y="4005710"/>
            <a:ext cx="1018223" cy="920277"/>
            <a:chOff x="3066097" y="563567"/>
            <a:chExt cx="1018223" cy="920277"/>
          </a:xfrm>
        </p:grpSpPr>
        <p:sp>
          <p:nvSpPr>
            <p:cNvPr id="90" name="椭圆 89">
              <a:extLst>
                <a:ext uri="{FF2B5EF4-FFF2-40B4-BE49-F238E27FC236}">
                  <a16:creationId xmlns:a16="http://schemas.microsoft.com/office/drawing/2014/main" id="{0DF8CDC5-E438-4C3F-8EA4-C5BE27CAB258}"/>
                </a:ext>
              </a:extLst>
            </p:cNvPr>
            <p:cNvSpPr>
              <a:spLocks/>
            </p:cNvSpPr>
            <p:nvPr/>
          </p:nvSpPr>
          <p:spPr>
            <a:xfrm>
              <a:off x="3066097" y="579967"/>
              <a:ext cx="1018223" cy="903877"/>
            </a:xfrm>
            <a:prstGeom prst="ellipse">
              <a:avLst/>
            </a:prstGeom>
            <a:noFill/>
            <a:ln w="25400">
              <a:solidFill>
                <a:srgbClr val="377E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aphicFrame>
          <p:nvGraphicFramePr>
            <p:cNvPr id="92" name="对象 91">
              <a:extLst>
                <a:ext uri="{FF2B5EF4-FFF2-40B4-BE49-F238E27FC236}">
                  <a16:creationId xmlns:a16="http://schemas.microsoft.com/office/drawing/2014/main" id="{EAA2EB5E-3503-4E0C-833D-2C09BBE94B5D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172427434"/>
                </p:ext>
              </p:extLst>
            </p:nvPr>
          </p:nvGraphicFramePr>
          <p:xfrm>
            <a:off x="3356769" y="563567"/>
            <a:ext cx="43180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292" name="Equation" r:id="rId51" imgW="431640" imgH="279360" progId="Equation.DSMT4">
                    <p:embed/>
                  </p:oleObj>
                </mc:Choice>
                <mc:Fallback>
                  <p:oleObj name="Equation" r:id="rId51" imgW="431640" imgH="279360" progId="Equation.DSMT4">
                    <p:embed/>
                    <p:pic>
                      <p:nvPicPr>
                        <p:cNvPr id="80" name="对象 79">
                          <a:extLst>
                            <a:ext uri="{FF2B5EF4-FFF2-40B4-BE49-F238E27FC236}">
                              <a16:creationId xmlns:a16="http://schemas.microsoft.com/office/drawing/2014/main" id="{23E960ED-76C4-4261-9B2E-FFDF87300586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52"/>
                        <a:stretch>
                          <a:fillRect/>
                        </a:stretch>
                      </p:blipFill>
                      <p:spPr>
                        <a:xfrm>
                          <a:off x="3356769" y="563567"/>
                          <a:ext cx="431800" cy="279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94" name="对象 93">
              <a:extLst>
                <a:ext uri="{FF2B5EF4-FFF2-40B4-BE49-F238E27FC236}">
                  <a16:creationId xmlns:a16="http://schemas.microsoft.com/office/drawing/2014/main" id="{AEBAF6CA-B38D-4523-BDBB-3C9AAFAC2BC2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489008" y="907627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293" name="Equation" r:id="rId22" imgW="164880" imgH="114120" progId="Equation.DSMT4">
                    <p:embed/>
                  </p:oleObj>
                </mc:Choice>
                <mc:Fallback>
                  <p:oleObj name="Equation" r:id="rId22" imgW="164880" imgH="114120" progId="Equation.DSMT4">
                    <p:embed/>
                    <p:pic>
                      <p:nvPicPr>
                        <p:cNvPr id="82" name="对象 81">
                          <a:extLst>
                            <a:ext uri="{FF2B5EF4-FFF2-40B4-BE49-F238E27FC236}">
                              <a16:creationId xmlns:a16="http://schemas.microsoft.com/office/drawing/2014/main" id="{A05CD118-C9FB-4704-B524-1E4426DF67C5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3"/>
                        <a:stretch>
                          <a:fillRect/>
                        </a:stretch>
                      </p:blipFill>
                      <p:spPr>
                        <a:xfrm>
                          <a:off x="3489008" y="907627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96" name="对象 95">
              <a:extLst>
                <a:ext uri="{FF2B5EF4-FFF2-40B4-BE49-F238E27FC236}">
                  <a16:creationId xmlns:a16="http://schemas.microsoft.com/office/drawing/2014/main" id="{0BFDB310-EA42-4CE1-9142-95C737A44828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152775" y="1085850"/>
            <a:ext cx="838200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294" name="Equation" r:id="rId24" imgW="838080" imgH="253800" progId="Equation.DSMT4">
                    <p:embed/>
                  </p:oleObj>
                </mc:Choice>
                <mc:Fallback>
                  <p:oleObj name="Equation" r:id="rId24" imgW="838080" imgH="253800" progId="Equation.DSMT4">
                    <p:embed/>
                    <p:pic>
                      <p:nvPicPr>
                        <p:cNvPr id="84" name="对象 83">
                          <a:extLst>
                            <a:ext uri="{FF2B5EF4-FFF2-40B4-BE49-F238E27FC236}">
                              <a16:creationId xmlns:a16="http://schemas.microsoft.com/office/drawing/2014/main" id="{B8BD6BA9-98D2-4C0B-9A07-9E1CD21AC2F9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5"/>
                        <a:stretch>
                          <a:fillRect/>
                        </a:stretch>
                      </p:blipFill>
                      <p:spPr>
                        <a:xfrm>
                          <a:off x="3152775" y="1085850"/>
                          <a:ext cx="838200" cy="254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97DFE746-61EC-4634-A3FE-F9E2A68C56CE}"/>
              </a:ext>
            </a:extLst>
          </p:cNvPr>
          <p:cNvSpPr txBox="1"/>
          <p:nvPr/>
        </p:nvSpPr>
        <p:spPr>
          <a:xfrm>
            <a:off x="1956415" y="3673714"/>
            <a:ext cx="461665" cy="254237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zh-CN" dirty="0"/>
              <a:t>…</a:t>
            </a:r>
            <a:endParaRPr lang="zh-CN" altLang="en-US" dirty="0"/>
          </a:p>
        </p:txBody>
      </p: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D212E860-12AC-4B57-8A70-4C8D84FA1D4A}"/>
              </a:ext>
            </a:extLst>
          </p:cNvPr>
          <p:cNvCxnSpPr>
            <a:cxnSpLocks/>
            <a:stCxn id="42" idx="3"/>
            <a:endCxn id="78" idx="6"/>
          </p:cNvCxnSpPr>
          <p:nvPr/>
        </p:nvCxnSpPr>
        <p:spPr>
          <a:xfrm flipH="1">
            <a:off x="2688431" y="2767774"/>
            <a:ext cx="462170" cy="331753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8A79055B-649C-4716-AC53-4A12B5E3B456}"/>
              </a:ext>
            </a:extLst>
          </p:cNvPr>
          <p:cNvCxnSpPr>
            <a:cxnSpLocks/>
            <a:stCxn id="47" idx="1"/>
            <a:endCxn id="78" idx="6"/>
          </p:cNvCxnSpPr>
          <p:nvPr/>
        </p:nvCxnSpPr>
        <p:spPr>
          <a:xfrm flipH="1" flipV="1">
            <a:off x="2688431" y="3099527"/>
            <a:ext cx="462170" cy="429689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19A42844-18CD-4E12-920E-684B10292389}"/>
              </a:ext>
            </a:extLst>
          </p:cNvPr>
          <p:cNvCxnSpPr>
            <a:cxnSpLocks/>
            <a:stCxn id="47" idx="3"/>
            <a:endCxn id="90" idx="6"/>
          </p:cNvCxnSpPr>
          <p:nvPr/>
        </p:nvCxnSpPr>
        <p:spPr>
          <a:xfrm flipH="1">
            <a:off x="2688431" y="4168353"/>
            <a:ext cx="462170" cy="305696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F744EC40-09FA-4F2B-BFFC-FE35B19F3101}"/>
              </a:ext>
            </a:extLst>
          </p:cNvPr>
          <p:cNvCxnSpPr>
            <a:cxnSpLocks/>
            <a:stCxn id="52" idx="1"/>
            <a:endCxn id="90" idx="6"/>
          </p:cNvCxnSpPr>
          <p:nvPr/>
        </p:nvCxnSpPr>
        <p:spPr>
          <a:xfrm flipH="1" flipV="1">
            <a:off x="2688431" y="4474049"/>
            <a:ext cx="462170" cy="472067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04976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>
            <a:extLst>
              <a:ext uri="{FF2B5EF4-FFF2-40B4-BE49-F238E27FC236}">
                <a16:creationId xmlns:a16="http://schemas.microsoft.com/office/drawing/2014/main" id="{5FD0CF0D-137D-4FF7-8051-8AB13613C3D3}"/>
              </a:ext>
            </a:extLst>
          </p:cNvPr>
          <p:cNvSpPr txBox="1"/>
          <p:nvPr/>
        </p:nvSpPr>
        <p:spPr>
          <a:xfrm>
            <a:off x="5909891" y="3158185"/>
            <a:ext cx="3722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(a)</a:t>
            </a:r>
            <a:endParaRPr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1DEDA43-B3C7-426F-A4B7-1A0BC32337FC}"/>
              </a:ext>
            </a:extLst>
          </p:cNvPr>
          <p:cNvSpPr txBox="1"/>
          <p:nvPr/>
        </p:nvSpPr>
        <p:spPr>
          <a:xfrm>
            <a:off x="5217822" y="4698517"/>
            <a:ext cx="3722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(b)</a:t>
            </a:r>
            <a:endParaRPr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46D7349-3737-4609-A618-71472265FFA9}"/>
              </a:ext>
            </a:extLst>
          </p:cNvPr>
          <p:cNvSpPr txBox="1"/>
          <p:nvPr/>
        </p:nvSpPr>
        <p:spPr>
          <a:xfrm>
            <a:off x="5221830" y="5898685"/>
            <a:ext cx="36420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(c)</a:t>
            </a:r>
            <a:endParaRPr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D8112B8-AE7A-47A8-B7DE-E0728F8B941F}"/>
              </a:ext>
            </a:extLst>
          </p:cNvPr>
          <p:cNvSpPr txBox="1"/>
          <p:nvPr/>
        </p:nvSpPr>
        <p:spPr>
          <a:xfrm>
            <a:off x="7705819" y="5898685"/>
            <a:ext cx="3722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(d)</a:t>
            </a:r>
            <a:endParaRPr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D593AA8B-F620-4ABE-9756-ADAF28B572B5}"/>
              </a:ext>
            </a:extLst>
          </p:cNvPr>
          <p:cNvGrpSpPr/>
          <p:nvPr/>
        </p:nvGrpSpPr>
        <p:grpSpPr>
          <a:xfrm>
            <a:off x="3716115" y="4956923"/>
            <a:ext cx="3375633" cy="960357"/>
            <a:chOff x="3716115" y="5231076"/>
            <a:chExt cx="3375633" cy="960357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5042BBF5-C5D8-4CCB-9432-BAFDA79C6EE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778" t="45926" b="29333"/>
            <a:stretch/>
          </p:blipFill>
          <p:spPr>
            <a:xfrm>
              <a:off x="3716115" y="5231076"/>
              <a:ext cx="3375633" cy="960357"/>
            </a:xfrm>
            <a:prstGeom prst="rect">
              <a:avLst/>
            </a:prstGeom>
          </p:spPr>
        </p:pic>
        <p:sp>
          <p:nvSpPr>
            <p:cNvPr id="19" name="箭头: 右 18">
              <a:extLst>
                <a:ext uri="{FF2B5EF4-FFF2-40B4-BE49-F238E27FC236}">
                  <a16:creationId xmlns:a16="http://schemas.microsoft.com/office/drawing/2014/main" id="{6BC9F067-65E7-46CA-803B-5F6067DED817}"/>
                </a:ext>
              </a:extLst>
            </p:cNvPr>
            <p:cNvSpPr/>
            <p:nvPr/>
          </p:nvSpPr>
          <p:spPr>
            <a:xfrm rot="10800000">
              <a:off x="5516662" y="5574100"/>
              <a:ext cx="332992" cy="126870"/>
            </a:xfrm>
            <a:prstGeom prst="rightArrow">
              <a:avLst/>
            </a:prstGeom>
            <a:solidFill>
              <a:srgbClr val="E41A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47FF8269-CFDF-4596-87F9-E9A3E6866EEB}"/>
              </a:ext>
            </a:extLst>
          </p:cNvPr>
          <p:cNvGrpSpPr/>
          <p:nvPr/>
        </p:nvGrpSpPr>
        <p:grpSpPr>
          <a:xfrm>
            <a:off x="7307970" y="3416591"/>
            <a:ext cx="1167916" cy="2488309"/>
            <a:chOff x="7242592" y="3553677"/>
            <a:chExt cx="1233293" cy="2627598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EC3FBB8F-D955-4931-8EFC-AA847C0E441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044" t="19716" r="13926" b="15163"/>
            <a:stretch/>
          </p:blipFill>
          <p:spPr>
            <a:xfrm rot="5400000">
              <a:off x="6545440" y="4250829"/>
              <a:ext cx="2627598" cy="1233293"/>
            </a:xfrm>
            <a:prstGeom prst="rect">
              <a:avLst/>
            </a:prstGeom>
          </p:spPr>
        </p:pic>
        <p:sp>
          <p:nvSpPr>
            <p:cNvPr id="20" name="右大括号 19">
              <a:extLst>
                <a:ext uri="{FF2B5EF4-FFF2-40B4-BE49-F238E27FC236}">
                  <a16:creationId xmlns:a16="http://schemas.microsoft.com/office/drawing/2014/main" id="{CAB30D3D-855F-490C-9D9F-537E40FF6094}"/>
                </a:ext>
              </a:extLst>
            </p:cNvPr>
            <p:cNvSpPr/>
            <p:nvPr/>
          </p:nvSpPr>
          <p:spPr>
            <a:xfrm>
              <a:off x="7426974" y="3870960"/>
              <a:ext cx="386354" cy="2179111"/>
            </a:xfrm>
            <a:prstGeom prst="rightBrace">
              <a:avLst/>
            </a:prstGeom>
            <a:ln w="19050">
              <a:solidFill>
                <a:srgbClr val="E41A1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36070AC9-DA41-4D6F-A36C-8001D59CEBA3}"/>
                </a:ext>
              </a:extLst>
            </p:cNvPr>
            <p:cNvSpPr txBox="1"/>
            <p:nvPr/>
          </p:nvSpPr>
          <p:spPr>
            <a:xfrm>
              <a:off x="7813328" y="4812239"/>
              <a:ext cx="27924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b="1" dirty="0">
                  <a:solidFill>
                    <a:srgbClr val="E41A1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</a:t>
              </a:r>
              <a:endParaRPr lang="zh-CN" altLang="en-US" sz="1200" b="1" dirty="0">
                <a:solidFill>
                  <a:srgbClr val="E41A1C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0E43B8AF-FBC7-4478-849B-B2DBA9C6E69C}"/>
              </a:ext>
            </a:extLst>
          </p:cNvPr>
          <p:cNvGrpSpPr/>
          <p:nvPr/>
        </p:nvGrpSpPr>
        <p:grpSpPr>
          <a:xfrm>
            <a:off x="3716114" y="3416591"/>
            <a:ext cx="3375634" cy="1300519"/>
            <a:chOff x="3716114" y="3553668"/>
            <a:chExt cx="3375634" cy="130051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A4563E38-ED68-446B-B00D-A3B501E5B92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290" t="44076" r="14377" b="21335"/>
            <a:stretch/>
          </p:blipFill>
          <p:spPr>
            <a:xfrm>
              <a:off x="3716114" y="3553668"/>
              <a:ext cx="3375634" cy="1300519"/>
            </a:xfrm>
            <a:prstGeom prst="rect">
              <a:avLst/>
            </a:prstGeom>
          </p:spPr>
        </p:pic>
        <p:sp>
          <p:nvSpPr>
            <p:cNvPr id="18" name="矩形: 圆角 17">
              <a:extLst>
                <a:ext uri="{FF2B5EF4-FFF2-40B4-BE49-F238E27FC236}">
                  <a16:creationId xmlns:a16="http://schemas.microsoft.com/office/drawing/2014/main" id="{CE16C30A-8C67-4D78-B4B3-AAAA4863A1B8}"/>
                </a:ext>
              </a:extLst>
            </p:cNvPr>
            <p:cNvSpPr/>
            <p:nvPr/>
          </p:nvSpPr>
          <p:spPr>
            <a:xfrm>
              <a:off x="4571374" y="4070959"/>
              <a:ext cx="877448" cy="638827"/>
            </a:xfrm>
            <a:prstGeom prst="roundRect">
              <a:avLst/>
            </a:prstGeom>
            <a:noFill/>
            <a:ln w="25400">
              <a:solidFill>
                <a:srgbClr val="E41A1C"/>
              </a:solidFill>
              <a:prstDash val="sysDash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4BA9916E-823C-4E73-8533-E7AD37E6AC25}"/>
                </a:ext>
              </a:extLst>
            </p:cNvPr>
            <p:cNvSpPr txBox="1"/>
            <p:nvPr/>
          </p:nvSpPr>
          <p:spPr>
            <a:xfrm>
              <a:off x="3878952" y="4251873"/>
              <a:ext cx="66075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b="1" dirty="0">
                  <a:solidFill>
                    <a:srgbClr val="E41A1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BD992</a:t>
              </a:r>
              <a:endParaRPr lang="zh-CN" altLang="en-US" sz="1200" b="1" dirty="0">
                <a:solidFill>
                  <a:srgbClr val="E41A1C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725D25B9-B660-4500-9324-6B9F31709CEF}"/>
              </a:ext>
            </a:extLst>
          </p:cNvPr>
          <p:cNvGrpSpPr/>
          <p:nvPr/>
        </p:nvGrpSpPr>
        <p:grpSpPr>
          <a:xfrm>
            <a:off x="3716114" y="223520"/>
            <a:ext cx="4759772" cy="2953258"/>
            <a:chOff x="3716114" y="223520"/>
            <a:chExt cx="4759772" cy="2953258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F4AE4C54-13E9-4491-A0A8-B8C11363796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889" t="33334" r="19777" b="10963"/>
            <a:stretch/>
          </p:blipFill>
          <p:spPr>
            <a:xfrm>
              <a:off x="3716114" y="223520"/>
              <a:ext cx="4759772" cy="2953258"/>
            </a:xfrm>
            <a:prstGeom prst="rect">
              <a:avLst/>
            </a:prstGeom>
          </p:spPr>
        </p:pic>
        <p:sp>
          <p:nvSpPr>
            <p:cNvPr id="16" name="矩形: 圆角 15">
              <a:extLst>
                <a:ext uri="{FF2B5EF4-FFF2-40B4-BE49-F238E27FC236}">
                  <a16:creationId xmlns:a16="http://schemas.microsoft.com/office/drawing/2014/main" id="{ECDA8465-162C-470D-90C0-C1F8CEDC719C}"/>
                </a:ext>
              </a:extLst>
            </p:cNvPr>
            <p:cNvSpPr/>
            <p:nvPr/>
          </p:nvSpPr>
          <p:spPr>
            <a:xfrm>
              <a:off x="5233165" y="2721935"/>
              <a:ext cx="466794" cy="380412"/>
            </a:xfrm>
            <a:prstGeom prst="roundRect">
              <a:avLst/>
            </a:prstGeom>
            <a:noFill/>
            <a:ln w="25400">
              <a:solidFill>
                <a:srgbClr val="E41A1C"/>
              </a:solidFill>
              <a:prstDash val="sysDash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: 圆角 16">
              <a:extLst>
                <a:ext uri="{FF2B5EF4-FFF2-40B4-BE49-F238E27FC236}">
                  <a16:creationId xmlns:a16="http://schemas.microsoft.com/office/drawing/2014/main" id="{4A6B8107-C1BC-4303-8378-502EFF0AF92F}"/>
                </a:ext>
              </a:extLst>
            </p:cNvPr>
            <p:cNvSpPr/>
            <p:nvPr/>
          </p:nvSpPr>
          <p:spPr>
            <a:xfrm>
              <a:off x="8094185" y="258356"/>
              <a:ext cx="285728" cy="219588"/>
            </a:xfrm>
            <a:prstGeom prst="roundRect">
              <a:avLst/>
            </a:prstGeom>
            <a:noFill/>
            <a:ln w="25400">
              <a:solidFill>
                <a:srgbClr val="E41A1C"/>
              </a:solidFill>
              <a:prstDash val="sysDash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31EC179E-89F8-4FF4-B52A-1D9DE7AA381C}"/>
                </a:ext>
              </a:extLst>
            </p:cNvPr>
            <p:cNvSpPr txBox="1"/>
            <p:nvPr/>
          </p:nvSpPr>
          <p:spPr>
            <a:xfrm>
              <a:off x="7535799" y="229651"/>
              <a:ext cx="53412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b="1" dirty="0">
                  <a:solidFill>
                    <a:srgbClr val="E41A1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base</a:t>
              </a:r>
              <a:endParaRPr lang="zh-CN" altLang="en-US" sz="1200" b="1" dirty="0">
                <a:solidFill>
                  <a:srgbClr val="E41A1C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7E577B32-91CD-4B4D-B735-8C426190DD7F}"/>
                </a:ext>
              </a:extLst>
            </p:cNvPr>
            <p:cNvSpPr txBox="1"/>
            <p:nvPr/>
          </p:nvSpPr>
          <p:spPr>
            <a:xfrm>
              <a:off x="4632561" y="2773642"/>
              <a:ext cx="56778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b="1" dirty="0">
                  <a:solidFill>
                    <a:srgbClr val="E41A1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rover</a:t>
              </a:r>
              <a:endParaRPr lang="zh-CN" altLang="en-US" sz="1200" b="1" dirty="0">
                <a:solidFill>
                  <a:srgbClr val="E41A1C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650838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231</TotalTime>
  <Words>17</Words>
  <Application>Microsoft Office PowerPoint</Application>
  <PresentationFormat>宽屏</PresentationFormat>
  <Paragraphs>9</Paragraphs>
  <Slides>3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2</vt:i4>
      </vt:variant>
      <vt:variant>
        <vt:lpstr>幻灯片标题</vt:lpstr>
      </vt:variant>
      <vt:variant>
        <vt:i4>3</vt:i4>
      </vt:variant>
    </vt:vector>
  </HeadingPairs>
  <TitlesOfParts>
    <vt:vector size="9" baseType="lpstr">
      <vt:lpstr>等线</vt:lpstr>
      <vt:lpstr>等线 Light</vt:lpstr>
      <vt:lpstr>Arial</vt:lpstr>
      <vt:lpstr>Office 主题​​</vt:lpstr>
      <vt:lpstr>Equation</vt:lpstr>
      <vt:lpstr>MathType 7.0 Equation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沈楠</dc:creator>
  <cp:lastModifiedBy>沈楠</cp:lastModifiedBy>
  <cp:revision>24</cp:revision>
  <dcterms:created xsi:type="dcterms:W3CDTF">2020-11-14T01:56:27Z</dcterms:created>
  <dcterms:modified xsi:type="dcterms:W3CDTF">2020-11-20T03:35:11Z</dcterms:modified>
</cp:coreProperties>
</file>

<file path=docProps/thumbnail.jpeg>
</file>